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7" r:id="rId28"/>
    <p:sldId id="281" r:id="rId29"/>
    <p:sldId id="306" r:id="rId30"/>
    <p:sldId id="284" r:id="rId31"/>
    <p:sldId id="304" r:id="rId32"/>
    <p:sldId id="305" r:id="rId33"/>
    <p:sldId id="282" r:id="rId34"/>
    <p:sldId id="288" r:id="rId35"/>
    <p:sldId id="285" r:id="rId36"/>
    <p:sldId id="283" r:id="rId37"/>
    <p:sldId id="290" r:id="rId38"/>
    <p:sldId id="289" r:id="rId39"/>
    <p:sldId id="307" r:id="rId40"/>
    <p:sldId id="292" r:id="rId41"/>
    <p:sldId id="291" r:id="rId42"/>
    <p:sldId id="294" r:id="rId43"/>
    <p:sldId id="293" r:id="rId44"/>
    <p:sldId id="295" r:id="rId45"/>
    <p:sldId id="296" r:id="rId46"/>
    <p:sldId id="297" r:id="rId47"/>
    <p:sldId id="298" r:id="rId48"/>
    <p:sldId id="299" r:id="rId49"/>
    <p:sldId id="300" r:id="rId50"/>
    <p:sldId id="301" r:id="rId51"/>
    <p:sldId id="302" r:id="rId52"/>
    <p:sldId id="303"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Martine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8" autoAdjust="0"/>
  </p:normalViewPr>
  <p:slideViewPr>
    <p:cSldViewPr>
      <p:cViewPr varScale="1">
        <p:scale>
          <a:sx n="55" d="100"/>
          <a:sy n="55" d="100"/>
        </p:scale>
        <p:origin x="-9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44"/>
    </p:cViewPr>
  </p:sorterViewPr>
  <p:notesViewPr>
    <p:cSldViewPr>
      <p:cViewPr varScale="1">
        <p:scale>
          <a:sx n="67" d="100"/>
          <a:sy n="67" d="100"/>
        </p:scale>
        <p:origin x="-196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03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03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3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3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03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F1EEE47-11D8-460B-A163-FAEDFE80CE0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68ECC-8E18-4080-9874-D8833CED7377}" type="slidenum">
              <a:rPr lang="en-US"/>
              <a:pPr/>
              <a:t>1</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The Arabian is the oldest purebred horse.  It is the foundation horse for several breeds including: the Thoroughbred, Quarter Horse, and Morgan.  Its slender frame, compact bone structure, and stamina allow it to excel at endurance racing.  The first Arabian in the United States was owned by President George Washington.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5EFAE-DF66-44A2-80DE-45DFA40CD0A1}" type="slidenum">
              <a:rPr lang="en-US"/>
              <a:pPr/>
              <a:t>10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The Jersey is another popular breed of dairy cattle. They weigh an average of 900 pounds and produce more pounds of milk per pound of body weight than any other breed. Jerseys are also more tolerant of heat than the larger breeds.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3A6AD-BA22-4DD6-B7F7-B2AFF8382975}" type="slidenum">
              <a:rPr lang="en-US"/>
              <a:pPr/>
              <a:t>11</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The Simmental is one of the oldest breeds of beef cattle in the world.  It is estimated that there are between 40 and 60 million Simmentals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8B0B2-B94B-48AE-BC5A-FD874DC98781}" type="slidenum">
              <a:rPr lang="en-US"/>
              <a:pPr/>
              <a:t>12</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This dairy breed is known for its quality udder and conformation.  It is an efficient grazer and milk producer.  Ayrshires are always a mottled re and white color.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E888E-AA05-4D1F-9BA9-5C1A7B8EE77E}" type="slidenum">
              <a:rPr lang="en-US"/>
              <a:pPr/>
              <a:t>13</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This goat originated in French Cameroon in Africa and was first exported to the U.S. in 1959. Adult males have a long and flowing beard. Females may have a sparse beard.  All coat colors are acceptable.  The muzzle, forehead, eyes, and ears are lighter than the body. Front and rear legs are darker than the main body coat, as are the crown and dorsal strip.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73636-8FCF-4931-85D0-6B777515333E}" type="slidenum">
              <a:rPr lang="en-US"/>
              <a:pPr/>
              <a:t>14</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t>The Toggenburg is the oldest known dairy goat breed, originating in Switzerland. They are noted for their excellent udder development and high milk production      It is a medium sized breed.  Colors range from dark brown to fawn with white markings on the face, legs and tail.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77AEE-AD8D-4671-BB54-5F42DF80995C}" type="slidenum">
              <a:rPr lang="en-US"/>
              <a:pPr/>
              <a:t>15</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This goat originated in the Alps.  It is used as a dairy animal.  There are no specific coat colors or patterns for this goat.  Animals range in size from 30-40 inches tall and weigh 135 to 170 pounds.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D4913-7ED7-41F6-A5A2-8A1FBC142012}" type="slidenum">
              <a:rPr lang="en-US"/>
              <a:pPr/>
              <a:t>16</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t>The Angora goat originated in the district of Angora in Asia Minor. Their coats are sheared and made into mohair, a wool-like substance that is smoother and thinner than wool.  Coats can be sheared twice a year and yield 5.3 pounds of mohair.  Both male and female goats have horns.  They are easily mistaken for sheep!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C9410-6EE1-4BB8-B7FD-2AE04558EE93}" type="slidenum">
              <a:rPr lang="en-US"/>
              <a:pPr/>
              <a:t>17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The Nubian is used for meat, milk and hide production.  It is a large goat that originated in Africa.  Any solid or parti-colored coat is acceptable.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BAA64-AA2E-4777-AE37-F385AA28FC99}" type="slidenum">
              <a:rPr lang="en-US"/>
              <a:pPr/>
              <a:t>18</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The Romney is used for meat and fleece production.  They are a large sheep, weighing from 150 to 275 pounds.  Their fleece is the finest of all the longwool breeds and has a low grease content which makes it ideal for spinning.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4ADA4-FDD2-420B-9AB2-95D2AE3FFBFC}" type="slidenum">
              <a:rPr lang="en-US"/>
              <a:pPr/>
              <a:t>19</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The Shropshire is a medium-wooled breed is used for meat and wool production.  It is one of the heaviest wool produces with males producing 10-14 pounds of wool and females producing 9-11 pounds.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4AAF6-8D16-4902-BB24-56455EC50DB3}" type="slidenum">
              <a:rPr lang="en-US"/>
              <a:pPr/>
              <a:t>2</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This spotted horse was first bred by the Nez Perce and Palouse tribes of Washington, Oregon and Idaho from horses left by the Spanish explorers.  Appaloosas have a mottled or parti-colored skin and coat, the sclera of their eye is white like a human’s eye, and their hooves are striped. This breed is popular because of its flashy appearance.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0D743-2CC2-471D-A644-6D9D662B1D1C}" type="slidenum">
              <a:rPr lang="en-US"/>
              <a:pPr/>
              <a:t>20</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The Suffolk produces a medium wool fleece.  Mature weights for rams range from 250 to 350 pounds and ewe weights vary from 180 to 250 pounds.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459F8-9E9A-4FA9-9401-6B3D1FC20DBA}" type="slidenum">
              <a:rPr lang="en-US"/>
              <a:pPr/>
              <a:t>21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Dorsets can be polled or horned.  They are the second most popular breed of sheep in the U.S. outranked only by the Suffolk.  They are also used for both meat and wool production.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FC06E-0532-4CAC-A526-8B5B46F8614D}" type="slidenum">
              <a:rPr lang="en-US"/>
              <a:pPr/>
              <a:t>22</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t>This large, long hog must always be white.  Black spots eliminate it from being registered.  They produce a large amount of meat.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9DF5A-191E-4A22-A5A0-0849DD68981C}" type="slidenum">
              <a:rPr lang="en-US"/>
              <a:pPr/>
              <a:t>23</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t>This white-belted hog may be one of the oldest original American breeds.  They are hardy and efficient producers.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E34AB-FAC0-41F5-808C-8C74A8FC6513}" type="slidenum">
              <a:rPr lang="en-US"/>
              <a:pPr/>
              <a:t>24</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t>The Duroc strain of hogs was started in Saratoga County, New York. Color may range from a very light golden color, to a very dark red.  The ears should be drooping.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F11D2-A49B-43A8-A591-69FD5CFDB78D}" type="slidenum">
              <a:rPr lang="en-US"/>
              <a:pPr/>
              <a:t>25</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t>The Chester White breed originated in Chester County, Pennsylvania.  It is a large all white animal.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F3AC2-4E05-43D5-9372-77F1ED03ED42}" type="slidenum">
              <a:rPr lang="en-US"/>
              <a:pPr/>
              <a:t>26</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Sporting Group – </a:t>
            </a:r>
          </a:p>
          <a:p>
            <a:r>
              <a:rPr lang="en-US"/>
              <a:t>Although Golden Retrievers were originally bred and are still used as hunting dogs, they are being used more and more as guide dogs for handicapped people.  Their happy, willing nature makes them well suited for this type of work as well as excellent family pets.  The dog has a medium length coat varying in color from light blond to dark gold.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BA2B1-9BA9-4735-93F1-B119C78C1600}" type="slidenum">
              <a:rPr lang="en-US"/>
              <a:pPr/>
              <a:t>27</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t>Sporting Group – </a:t>
            </a:r>
          </a:p>
          <a:p>
            <a:r>
              <a:rPr lang="en-US"/>
              <a:t>The Labrador Retriever is another breed that is being widely used as a guide dog.  Labs are excellent hunting companions and are well suited to swimming.  Their double coats are water repellent and their toes are slightly webbed.  Although black is the most common color, Labs can also be blond or chocolate colored.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30DFE-4651-4642-9DEB-C5F78FF2DEAE}" type="slidenum">
              <a:rPr lang="en-US"/>
              <a:pPr/>
              <a:t>28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Hound Group – </a:t>
            </a:r>
          </a:p>
          <a:p>
            <a:r>
              <a:rPr lang="en-US"/>
              <a:t>Beagles are consistently rated as one of the ten favorite dogs in America because they make fine family pets as well as excellent tracking dogs.  They weigh between 20 and 40 pounds with a short coat of tan, white and black markings.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E094A-C2B1-4B70-A5BF-D0BC6E5126D4}" type="slidenum">
              <a:rPr lang="en-US"/>
              <a:pPr/>
              <a:t>29</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Working Group – </a:t>
            </a:r>
          </a:p>
          <a:p>
            <a:r>
              <a:rPr lang="en-US"/>
              <a:t>The Siberian Husky is an ancient breed of draft animal bred to be an endurance runner.  In teams, they are capable of pulling a sled over hundreds of miles.  The Husky’s soft, double-thick coat provides protection from the harsh environment and varies in shade from white to red to black.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3BC7D-2FD6-4D2C-9BF5-F89B1E68C929}" type="slidenum">
              <a:rPr lang="en-US"/>
              <a:pPr/>
              <a:t>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The Clydesdale is a breed of heavy draft horse developed in and deriving its name from the district in Scotland where it was founded. Today they are used in parades and driving contests and are popular recreational horses.  Clydesdales are typically seen with bay, black, or brown coats.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05EB9-483A-4FF5-B767-093ED8D5EE36}" type="slidenum">
              <a:rPr lang="en-US"/>
              <a:pPr/>
              <a:t>30</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Working Group – </a:t>
            </a:r>
          </a:p>
          <a:p>
            <a:r>
              <a:rPr lang="en-US"/>
              <a:t>Dobermans are intelligent and agile dogs that were bred to be protectors.  They make excellent pets if they are raised with gentleness and proper training.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F0113-56CF-4FA3-8A90-C94455D91177}" type="slidenum">
              <a:rPr lang="en-US"/>
              <a:pPr/>
              <a:t>31</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Terrier Group – </a:t>
            </a:r>
          </a:p>
          <a:p>
            <a:r>
              <a:rPr lang="en-US"/>
              <a:t>There are two varieties of fox terriers, the Wire-haired and the Smooth Fox Terrier which has a short, flat coat.  Both varieties are intelligent, high-strung, playful and need lots of exercise and attention.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0B66E-EBED-44B4-9709-C16C8D1179C0}" type="slidenum">
              <a:rPr lang="en-US"/>
              <a:pPr/>
              <a:t>32</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Toy Group – </a:t>
            </a:r>
          </a:p>
          <a:p>
            <a:r>
              <a:rPr lang="en-US"/>
              <a:t>The “Lion Dog” was the sacred dog of the emperors of ancient China.  Only the royal family was permitted to own a Pekingese.  These ornamental dogs weigh less than 14 pounds and have long, luxurious coats which require daily brushing.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E8C70-DCE6-49DA-A107-D42A2FAFAF6B}" type="slidenum">
              <a:rPr lang="en-US"/>
              <a:pPr/>
              <a:t>33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Toy Group – </a:t>
            </a:r>
          </a:p>
          <a:p>
            <a:r>
              <a:rPr lang="en-US"/>
              <a:t>There are two types of Chihuahua – the smooth coat and the long coat.  Both need care and protection from the cold.  Chihuahua’s have a very delicate bone structure and should not weigh more than 6 pounds.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EEB64-6F6E-4B8C-99FE-B80A494582E6}" type="slidenum">
              <a:rPr lang="en-US"/>
              <a:pPr/>
              <a:t>34</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Non-Sporting Group – </a:t>
            </a:r>
          </a:p>
          <a:p>
            <a:r>
              <a:rPr lang="en-US"/>
              <a:t>Poodles come in three sizes: standard (shown), miniature, and toy. The Standard Poodle is 15 inches or taller at the shoulder, the miniature is 10-15 inches and the toy is under 10 inches.  It can be found in any solid color ranging from black to white.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602DF-ED50-4088-8759-D27912F1ACDC}" type="slidenum">
              <a:rPr lang="en-US"/>
              <a:pPr/>
              <a:t>35</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Herding Group – </a:t>
            </a:r>
          </a:p>
          <a:p>
            <a:r>
              <a:rPr lang="en-US"/>
              <a:t>The German Shepherd is a mid-size dog about 22 to 26 inches high and weighs between 60 and 85 pounds.  They are bright and sensitive, making good watchdogs and great family pets.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C6CC-72FE-44B8-AA35-590C92175D98}" type="slidenum">
              <a:rPr lang="en-US"/>
              <a:pPr/>
              <a:t>36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t>Herding Group – </a:t>
            </a:r>
          </a:p>
          <a:p>
            <a:r>
              <a:rPr lang="en-US"/>
              <a:t>Collies originated in Scotland and were bred for their ability to herd sheep.  The dog shown here is the popular rough-coated variety, but there is also a smooth-coated variety that has very short hair.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CAF7E-1EAF-4B03-BF6E-25127DFDCCB6}" type="slidenum">
              <a:rPr lang="en-US"/>
              <a:pPr/>
              <a:t>37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The Domestic Shorthair (DSH) or American Shorthair is the most common type of cat in the United States.  This cat shows the very common striped pattern.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F87BB-0314-4219-A3ED-DC91CF3FF884}" type="slidenum">
              <a:rPr lang="en-US"/>
              <a:pPr/>
              <a:t>38</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This is also a Domestic Shorthair, but with calico markings which is seen almost exclusively on females.  The calico coloring is linked to genetic defects and sterility in male cats.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0ADE8-272D-4718-8581-177BE4ACB089}" type="slidenum">
              <a:rPr lang="en-US"/>
              <a:pPr/>
              <a:t>39</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Siamese are shorthaired cats with a long, slim build.  Their distinctive color pattern makes them easy to recognize.  The nose, ears, feet and tail, called points, are darker than the rest of the body.  Recognized colors are: seal point, blue point, lilac point, and chocolate point.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F914D-D798-4381-9537-AF25FAC7EAD6}" type="slidenum">
              <a:rPr lang="en-US"/>
              <a:pPr/>
              <a:t>4</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The Morgan horse was developed in Vermont from a colt named Figure.  This breed excels in strength, beauty and speed.  It is a popular horse because of its small size and friendly, intelligent temperament.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A1799-A975-4741-91ED-902461FBA38A}" type="slidenum">
              <a:rPr lang="en-US"/>
              <a:pPr/>
              <a:t>40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The Persian is a long haired breed with a characteristic pug or pushed in face.  Their coloring is solid or mostly solid shades from white to black.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A3D73-F831-46EB-847A-2A3212B5FBF1}" type="slidenum">
              <a:rPr lang="en-US"/>
              <a:pPr/>
              <a:t>41</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The calico Persian has a calico coat.  Again, this coat pattern is rarely seen in males.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6D42E-073A-4310-9D2D-80E0CB27AD12}" type="slidenum">
              <a:rPr lang="en-US"/>
              <a:pPr/>
              <a:t>42</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The American Cavy, commonly know as the guinea pig, is used in research and kept as pets.  Cavies have compact bodies and short legs, but unlike other rodents they lack tails. They can be any solid color or combination of colors.  Guinea pigs make great pets.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06B6B-F689-46C6-9372-FCD4E5591111}" type="slidenum">
              <a:rPr lang="en-US"/>
              <a:pPr/>
              <a:t>43</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This long haired guinea pig is mainly kept as a pet and show animal.  Its long hair requires frequent grooming.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6FA0A-9F75-4811-8FAE-669B21B25802}" type="slidenum">
              <a:rPr lang="en-US"/>
              <a:pPr/>
              <a:t>44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This rodent has large cheek pouches for storing and carrying food.  Their hair can be long or short.  Hamsters come in several colors and generally have white bellies.  They make entertaining pets.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BB649-7163-4E28-9FEB-DF42F43074E1}" type="slidenum">
              <a:rPr lang="en-US"/>
              <a:pPr/>
              <a:t>45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Domesticated mice can be white, black, brown or multi-colored.  They are used in research, as food for other animals, and kept as pets.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FCA40-1552-4746-974E-90658F8E4392}" type="slidenum">
              <a:rPr lang="en-US"/>
              <a:pPr/>
              <a:t>46</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Rats also come in a variety of coat colors and patterns.  They are used in research and make intelligent pets.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5D651-0A40-4AB5-9528-290AA6A81EC3}" type="slidenum">
              <a:rPr lang="en-US"/>
              <a:pPr/>
              <a:t>47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There are several varieties of angoras that are raised for their wool.  Angora wool is prized for its insulating capacity. Their wool can be white or another solid color with hairs measuring up to 4 inches in length.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7D5B7-0A2B-4025-8CFE-32D8013E8EB0}" type="slidenum">
              <a:rPr lang="en-US"/>
              <a:pPr/>
              <a:t>48</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The Rex is raised for its short, plush fur.  They come in many solid and broken colors.  Broken is the term used to describe any color in combination with white.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74B89-1D01-44AB-833B-62B035EC7FE5}" type="slidenum">
              <a:rPr lang="en-US"/>
              <a:pPr/>
              <a:t>49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The Californian is used for meat and research.  They have white coats with dark noses, ears, feet and tail.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DB7EA-705F-4560-96F8-40D0F886C288}" type="slidenum">
              <a:rPr lang="en-US"/>
              <a:pPr/>
              <a:t>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The Palomino is a color breed, meaning that horses of other breeds with the distinct golden color can also be registered as Palomino.  The Palomino color can be found in quarter horses, Saddlebreds, Morgans, Arabians and the Tennessee Walking Horse.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05903-62C2-4E89-910E-3C8C23B569DC}" type="slidenum">
              <a:rPr lang="en-US"/>
              <a:pPr/>
              <a:t>50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t>The New Zealand is used for meat and research.  Its most common color is white with pink eyes, but it can also have black or red fur with brown eyes.  The New Zealand has a calm temperament making it a good pet.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50706-F340-4EC6-ADB6-2EF71E8FDAAC}" type="slidenum">
              <a:rPr lang="en-US"/>
              <a:pPr/>
              <a:t>51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This popular show and pet breed has distinctive ears that lop, or hang down.  They come in a variety of solid and broken colors and weigh up to 5 pounds.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0CE64-4380-4FA8-A6F2-9062B96A109D}" type="slidenum">
              <a:rPr lang="en-US"/>
              <a:pPr/>
              <a:t>52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This breed is popular as a show animal and pet.  They come in a variety of colors with white over the shoulders and 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36EFC-ED32-40C5-B14F-157251653D60}" type="slidenum">
              <a:rPr lang="en-US"/>
              <a:pPr/>
              <a:t>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t>In the 1560’s Arabian horses were crossed with Spanish horses to produce the Lipizzan or “Lipizzaner”.  This is the famed horse of the Spanish Riding School in Vienna, Austria.  These horse are born dark and gradually turn grey or white between 6 and 10 years old.  In very rare cases the horse will remain a dark color.  The Lipizzan excels at performing the movements of classical riding.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26BD9-A3FF-4917-B4E7-522F8175C04C}"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The Angus originated in Scotland and is known as for today’s finest beef products.  This breed is naturally polled or hornless and the coat is always black.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DDC89-48B0-4672-BA01-1FE3D072E5A4}" type="slidenum">
              <a:rPr lang="en-US"/>
              <a:pPr/>
              <a:t>8</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The Hereford breed was developed in England to fill a need for providing the masses with an economical source of beef.  To do this farmers needed as animal that could convert the local forages into beef. Herefords are still one of the most popular beef animals in the 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DCB96-5281-4D63-AF43-9F8429DAEC96}" type="slidenum">
              <a:rPr lang="en-US"/>
              <a:pPr/>
              <a:t>9</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The Holstein is the highest producing dairy cattle in the U.S.  All animals are black and white.  They are large animals weighing up to 1500 pounds and standing 58 inches tall.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3222625" y="304800"/>
            <a:ext cx="11909425" cy="4724400"/>
            <a:chOff x="-2030" y="192"/>
            <a:chExt cx="7502" cy="2976"/>
          </a:xfrm>
        </p:grpSpPr>
        <p:sp>
          <p:nvSpPr>
            <p:cNvPr id="4403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4403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403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grpSp>
      <p:sp>
        <p:nvSpPr>
          <p:cNvPr id="44038"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440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44040" name="Rectangle 8"/>
          <p:cNvSpPr>
            <a:spLocks noGrp="1" noChangeArrowheads="1"/>
          </p:cNvSpPr>
          <p:nvPr>
            <p:ph type="dt" sz="half" idx="2"/>
          </p:nvPr>
        </p:nvSpPr>
        <p:spPr/>
        <p:txBody>
          <a:bodyPr/>
          <a:lstStyle>
            <a:lvl1pPr>
              <a:defRPr/>
            </a:lvl1pPr>
          </a:lstStyle>
          <a:p>
            <a:endParaRPr lang="en-US"/>
          </a:p>
        </p:txBody>
      </p:sp>
      <p:sp>
        <p:nvSpPr>
          <p:cNvPr id="44041" name="Rectangle 9"/>
          <p:cNvSpPr>
            <a:spLocks noGrp="1" noChangeArrowheads="1"/>
          </p:cNvSpPr>
          <p:nvPr>
            <p:ph type="ftr" sz="quarter" idx="3"/>
          </p:nvPr>
        </p:nvSpPr>
        <p:spPr>
          <a:xfrm>
            <a:off x="3124200" y="6248400"/>
            <a:ext cx="2895600" cy="457200"/>
          </a:xfrm>
        </p:spPr>
        <p:txBody>
          <a:bodyPr/>
          <a:lstStyle>
            <a:lvl1pPr>
              <a:defRPr/>
            </a:lvl1pPr>
          </a:lstStyle>
          <a:p>
            <a:r>
              <a:rPr lang="en-US"/>
              <a:t>Animal Breeds    TM</a:t>
            </a:r>
          </a:p>
        </p:txBody>
      </p:sp>
      <p:sp>
        <p:nvSpPr>
          <p:cNvPr id="44042" name="Rectangle 10"/>
          <p:cNvSpPr>
            <a:spLocks noGrp="1" noChangeArrowheads="1"/>
          </p:cNvSpPr>
          <p:nvPr>
            <p:ph type="sldNum" sz="quarter" idx="4"/>
          </p:nvPr>
        </p:nvSpPr>
        <p:spPr/>
        <p:txBody>
          <a:bodyPr/>
          <a:lstStyle>
            <a:lvl1pPr>
              <a:defRPr/>
            </a:lvl1pPr>
          </a:lstStyle>
          <a:p>
            <a:fld id="{30D84EAA-A082-46C2-A034-DE8D32AACD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Animal Breeds    TM</a:t>
            </a:r>
          </a:p>
        </p:txBody>
      </p:sp>
      <p:sp>
        <p:nvSpPr>
          <p:cNvPr id="6" name="Slide Number Placeholder 5"/>
          <p:cNvSpPr>
            <a:spLocks noGrp="1"/>
          </p:cNvSpPr>
          <p:nvPr>
            <p:ph type="sldNum" sz="quarter" idx="12"/>
          </p:nvPr>
        </p:nvSpPr>
        <p:spPr/>
        <p:txBody>
          <a:bodyPr/>
          <a:lstStyle>
            <a:lvl1pPr>
              <a:defRPr/>
            </a:lvl1pPr>
          </a:lstStyle>
          <a:p>
            <a:fld id="{9B36AEC3-D296-476E-8961-5C3F55CF221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Animal Breeds    TM</a:t>
            </a:r>
          </a:p>
        </p:txBody>
      </p:sp>
      <p:sp>
        <p:nvSpPr>
          <p:cNvPr id="6" name="Slide Number Placeholder 5"/>
          <p:cNvSpPr>
            <a:spLocks noGrp="1"/>
          </p:cNvSpPr>
          <p:nvPr>
            <p:ph type="sldNum" sz="quarter" idx="12"/>
          </p:nvPr>
        </p:nvSpPr>
        <p:spPr/>
        <p:txBody>
          <a:bodyPr/>
          <a:lstStyle>
            <a:lvl1pPr>
              <a:defRPr/>
            </a:lvl1pPr>
          </a:lstStyle>
          <a:p>
            <a:fld id="{70C2ED74-74D2-4B4B-AF8C-CE2512F8E3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Animal Breeds    TM</a:t>
            </a:r>
          </a:p>
        </p:txBody>
      </p:sp>
      <p:sp>
        <p:nvSpPr>
          <p:cNvPr id="6" name="Slide Number Placeholder 5"/>
          <p:cNvSpPr>
            <a:spLocks noGrp="1"/>
          </p:cNvSpPr>
          <p:nvPr>
            <p:ph type="sldNum" sz="quarter" idx="12"/>
          </p:nvPr>
        </p:nvSpPr>
        <p:spPr/>
        <p:txBody>
          <a:bodyPr/>
          <a:lstStyle>
            <a:lvl1pPr>
              <a:defRPr/>
            </a:lvl1pPr>
          </a:lstStyle>
          <a:p>
            <a:fld id="{A3D68B47-D2AE-4C96-9CB7-08FA680BF9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Animal Breeds    TM</a:t>
            </a:r>
          </a:p>
        </p:txBody>
      </p:sp>
      <p:sp>
        <p:nvSpPr>
          <p:cNvPr id="6" name="Slide Number Placeholder 5"/>
          <p:cNvSpPr>
            <a:spLocks noGrp="1"/>
          </p:cNvSpPr>
          <p:nvPr>
            <p:ph type="sldNum" sz="quarter" idx="12"/>
          </p:nvPr>
        </p:nvSpPr>
        <p:spPr/>
        <p:txBody>
          <a:bodyPr/>
          <a:lstStyle>
            <a:lvl1pPr>
              <a:defRPr/>
            </a:lvl1pPr>
          </a:lstStyle>
          <a:p>
            <a:fld id="{D7C58A8C-D151-4680-97DC-13B3699B71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Animal Breeds    TM</a:t>
            </a:r>
          </a:p>
        </p:txBody>
      </p:sp>
      <p:sp>
        <p:nvSpPr>
          <p:cNvPr id="7" name="Slide Number Placeholder 6"/>
          <p:cNvSpPr>
            <a:spLocks noGrp="1"/>
          </p:cNvSpPr>
          <p:nvPr>
            <p:ph type="sldNum" sz="quarter" idx="12"/>
          </p:nvPr>
        </p:nvSpPr>
        <p:spPr/>
        <p:txBody>
          <a:bodyPr/>
          <a:lstStyle>
            <a:lvl1pPr>
              <a:defRPr/>
            </a:lvl1pPr>
          </a:lstStyle>
          <a:p>
            <a:fld id="{F92A17BF-459A-495A-8E5A-744405DB17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Animal Breeds    TM</a:t>
            </a:r>
          </a:p>
        </p:txBody>
      </p:sp>
      <p:sp>
        <p:nvSpPr>
          <p:cNvPr id="9" name="Slide Number Placeholder 8"/>
          <p:cNvSpPr>
            <a:spLocks noGrp="1"/>
          </p:cNvSpPr>
          <p:nvPr>
            <p:ph type="sldNum" sz="quarter" idx="12"/>
          </p:nvPr>
        </p:nvSpPr>
        <p:spPr/>
        <p:txBody>
          <a:bodyPr/>
          <a:lstStyle>
            <a:lvl1pPr>
              <a:defRPr/>
            </a:lvl1pPr>
          </a:lstStyle>
          <a:p>
            <a:fld id="{1E9F35BC-6E81-43DC-AE8A-32A5911DE09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Animal Breeds    TM</a:t>
            </a:r>
          </a:p>
        </p:txBody>
      </p:sp>
      <p:sp>
        <p:nvSpPr>
          <p:cNvPr id="5" name="Slide Number Placeholder 4"/>
          <p:cNvSpPr>
            <a:spLocks noGrp="1"/>
          </p:cNvSpPr>
          <p:nvPr>
            <p:ph type="sldNum" sz="quarter" idx="12"/>
          </p:nvPr>
        </p:nvSpPr>
        <p:spPr/>
        <p:txBody>
          <a:bodyPr/>
          <a:lstStyle>
            <a:lvl1pPr>
              <a:defRPr/>
            </a:lvl1pPr>
          </a:lstStyle>
          <a:p>
            <a:fld id="{C7E781FE-E2F8-42DA-85B8-E50021E448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Animal Breeds    TM</a:t>
            </a:r>
          </a:p>
        </p:txBody>
      </p:sp>
      <p:sp>
        <p:nvSpPr>
          <p:cNvPr id="4" name="Slide Number Placeholder 3"/>
          <p:cNvSpPr>
            <a:spLocks noGrp="1"/>
          </p:cNvSpPr>
          <p:nvPr>
            <p:ph type="sldNum" sz="quarter" idx="12"/>
          </p:nvPr>
        </p:nvSpPr>
        <p:spPr/>
        <p:txBody>
          <a:bodyPr/>
          <a:lstStyle>
            <a:lvl1pPr>
              <a:defRPr/>
            </a:lvl1pPr>
          </a:lstStyle>
          <a:p>
            <a:fld id="{BEF1FFF0-5922-4452-B2DE-4052EEB097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Animal Breeds    TM</a:t>
            </a:r>
          </a:p>
        </p:txBody>
      </p:sp>
      <p:sp>
        <p:nvSpPr>
          <p:cNvPr id="7" name="Slide Number Placeholder 6"/>
          <p:cNvSpPr>
            <a:spLocks noGrp="1"/>
          </p:cNvSpPr>
          <p:nvPr>
            <p:ph type="sldNum" sz="quarter" idx="12"/>
          </p:nvPr>
        </p:nvSpPr>
        <p:spPr/>
        <p:txBody>
          <a:bodyPr/>
          <a:lstStyle>
            <a:lvl1pPr>
              <a:defRPr/>
            </a:lvl1pPr>
          </a:lstStyle>
          <a:p>
            <a:fld id="{9B2A14BE-C0AB-4D4D-897C-AAF44E4E42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Animal Breeds    TM</a:t>
            </a:r>
          </a:p>
        </p:txBody>
      </p:sp>
      <p:sp>
        <p:nvSpPr>
          <p:cNvPr id="7" name="Slide Number Placeholder 6"/>
          <p:cNvSpPr>
            <a:spLocks noGrp="1"/>
          </p:cNvSpPr>
          <p:nvPr>
            <p:ph type="sldNum" sz="quarter" idx="12"/>
          </p:nvPr>
        </p:nvSpPr>
        <p:spPr/>
        <p:txBody>
          <a:bodyPr/>
          <a:lstStyle>
            <a:lvl1pPr>
              <a:defRPr/>
            </a:lvl1pPr>
          </a:lstStyle>
          <a:p>
            <a:fld id="{9C256E2E-A913-4315-915E-20EE31A04E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3238500" y="0"/>
            <a:ext cx="11925300" cy="3810000"/>
            <a:chOff x="-2040" y="0"/>
            <a:chExt cx="7512" cy="2400"/>
          </a:xfrm>
        </p:grpSpPr>
        <p:sp>
          <p:nvSpPr>
            <p:cNvPr id="4301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301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sp>
          <p:nvSpPr>
            <p:cNvPr id="4301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43014"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15"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3017" name="Rectangle 9"/>
          <p:cNvSpPr>
            <a:spLocks noGrp="1" noChangeArrowheads="1"/>
          </p:cNvSpPr>
          <p:nvPr>
            <p:ph type="ftr" sz="quarter" idx="3"/>
          </p:nvPr>
        </p:nvSpPr>
        <p:spPr bwMode="auto">
          <a:xfrm>
            <a:off x="6324600" y="6248400"/>
            <a:ext cx="1981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t>Animal Breeds    TM</a:t>
            </a:r>
          </a:p>
        </p:txBody>
      </p:sp>
      <p:sp>
        <p:nvSpPr>
          <p:cNvPr id="430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CB3328-03FE-406A-A510-33EE20A04A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4C24BC1-8CF6-46FE-B773-1AA86E757910}" type="slidenum">
              <a:rPr lang="en-US"/>
              <a:pPr/>
              <a:t>1</a:t>
            </a:fld>
            <a:endParaRPr lang="en-US"/>
          </a:p>
        </p:txBody>
      </p:sp>
      <p:sp>
        <p:nvSpPr>
          <p:cNvPr id="2055" name="Rectangle 7"/>
          <p:cNvSpPr>
            <a:spLocks noGrp="1" noChangeArrowheads="1"/>
          </p:cNvSpPr>
          <p:nvPr>
            <p:ph type="title"/>
          </p:nvPr>
        </p:nvSpPr>
        <p:spPr/>
        <p:txBody>
          <a:bodyPr/>
          <a:lstStyle/>
          <a:p>
            <a:pPr algn="ctr"/>
            <a:r>
              <a:rPr lang="en-US"/>
              <a:t>Arabian</a:t>
            </a:r>
          </a:p>
        </p:txBody>
      </p:sp>
      <p:pic>
        <p:nvPicPr>
          <p:cNvPr id="2054" name="Picture 6" descr="arabian"/>
          <p:cNvPicPr>
            <a:picLocks noGrp="1" noChangeAspect="1" noChangeArrowheads="1"/>
          </p:cNvPicPr>
          <p:nvPr>
            <p:ph idx="1"/>
          </p:nvPr>
        </p:nvPicPr>
        <p:blipFill>
          <a:blip r:embed="rId3" cstate="print"/>
          <a:srcRect/>
          <a:stretch>
            <a:fillRect/>
          </a:stretch>
        </p:blipFill>
        <p:spPr>
          <a:xfrm>
            <a:off x="3343275" y="1846263"/>
            <a:ext cx="3697288" cy="4478337"/>
          </a:xfrm>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DEEA7C16-879E-4EBF-8CE0-924C7C338054}" type="slidenum">
              <a:rPr lang="en-US"/>
              <a:pPr/>
              <a:t>10</a:t>
            </a:fld>
            <a:endParaRPr lang="en-US"/>
          </a:p>
        </p:txBody>
      </p:sp>
      <p:sp>
        <p:nvSpPr>
          <p:cNvPr id="71687" name="Rectangle 7"/>
          <p:cNvSpPr>
            <a:spLocks noGrp="1" noChangeArrowheads="1"/>
          </p:cNvSpPr>
          <p:nvPr>
            <p:ph type="title"/>
          </p:nvPr>
        </p:nvSpPr>
        <p:spPr/>
        <p:txBody>
          <a:bodyPr/>
          <a:lstStyle/>
          <a:p>
            <a:pPr algn="ctr"/>
            <a:r>
              <a:rPr lang="en-US" dirty="0"/>
              <a:t>Jersey</a:t>
            </a:r>
          </a:p>
        </p:txBody>
      </p:sp>
      <p:pic>
        <p:nvPicPr>
          <p:cNvPr id="71686" name="Picture 6" descr="jersey2"/>
          <p:cNvPicPr>
            <a:picLocks noGrp="1" noChangeAspect="1" noChangeArrowheads="1"/>
          </p:cNvPicPr>
          <p:nvPr>
            <p:ph idx="1"/>
          </p:nvPr>
        </p:nvPicPr>
        <p:blipFill>
          <a:blip r:embed="rId3" cstate="print"/>
          <a:srcRect/>
          <a:stretch>
            <a:fillRect/>
          </a:stretch>
        </p:blipFill>
        <p:spPr>
          <a:xfrm>
            <a:off x="2743200" y="2438400"/>
            <a:ext cx="4343400" cy="32877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blinds(horizontal)">
                                      <p:cBhvr>
                                        <p:cTn id="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Animal Breeds    TM</a:t>
            </a:r>
          </a:p>
        </p:txBody>
      </p:sp>
      <p:sp>
        <p:nvSpPr>
          <p:cNvPr id="6" name="Slide Number Placeholder 5"/>
          <p:cNvSpPr>
            <a:spLocks noGrp="1"/>
          </p:cNvSpPr>
          <p:nvPr>
            <p:ph type="sldNum" sz="quarter" idx="12"/>
          </p:nvPr>
        </p:nvSpPr>
        <p:spPr/>
        <p:txBody>
          <a:bodyPr/>
          <a:lstStyle/>
          <a:p>
            <a:fld id="{71E8695E-AF5C-4C6C-A3AE-2E507C4644CE}" type="slidenum">
              <a:rPr lang="en-US"/>
              <a:pPr/>
              <a:t>11</a:t>
            </a:fld>
            <a:endParaRPr lang="en-US"/>
          </a:p>
        </p:txBody>
      </p:sp>
      <p:sp>
        <p:nvSpPr>
          <p:cNvPr id="74759" name="Rectangle 7"/>
          <p:cNvSpPr>
            <a:spLocks noGrp="1" noChangeArrowheads="1"/>
          </p:cNvSpPr>
          <p:nvPr>
            <p:ph type="title"/>
          </p:nvPr>
        </p:nvSpPr>
        <p:spPr/>
        <p:txBody>
          <a:bodyPr/>
          <a:lstStyle/>
          <a:p>
            <a:pPr algn="ctr"/>
            <a:r>
              <a:rPr lang="en-US" dirty="0"/>
              <a:t>Simmental </a:t>
            </a:r>
          </a:p>
        </p:txBody>
      </p:sp>
      <p:pic>
        <p:nvPicPr>
          <p:cNvPr id="74758" name="Picture 6" descr="simmental02"/>
          <p:cNvPicPr>
            <a:picLocks noGrp="1" noChangeAspect="1" noChangeArrowheads="1"/>
          </p:cNvPicPr>
          <p:nvPr>
            <p:ph idx="1"/>
          </p:nvPr>
        </p:nvPicPr>
        <p:blipFill>
          <a:blip r:embed="rId3" cstate="print"/>
          <a:srcRect/>
          <a:stretch>
            <a:fillRect/>
          </a:stretch>
        </p:blipFill>
        <p:spPr>
          <a:xfrm>
            <a:off x="2362200" y="2514600"/>
            <a:ext cx="4556125" cy="3022600"/>
          </a:xfrm>
          <a:noFill/>
          <a:ln/>
        </p:spPr>
      </p:pic>
      <p:sp>
        <p:nvSpPr>
          <p:cNvPr id="74761" name="Text Box 9"/>
          <p:cNvSpPr txBox="1">
            <a:spLocks noChangeArrowheads="1"/>
          </p:cNvSpPr>
          <p:nvPr/>
        </p:nvSpPr>
        <p:spPr bwMode="auto">
          <a:xfrm>
            <a:off x="2324100" y="5318125"/>
            <a:ext cx="3505200" cy="244475"/>
          </a:xfrm>
          <a:prstGeom prst="rect">
            <a:avLst/>
          </a:prstGeom>
          <a:noFill/>
          <a:ln w="9525">
            <a:noFill/>
            <a:miter lim="800000"/>
            <a:headEnd/>
            <a:tailEnd/>
          </a:ln>
          <a:effectLst/>
        </p:spPr>
        <p:txBody>
          <a:bodyPr>
            <a:spAutoFit/>
          </a:bodyPr>
          <a:lstStyle/>
          <a:p>
            <a:pPr>
              <a:spcBef>
                <a:spcPct val="50000"/>
              </a:spcBef>
            </a:pPr>
            <a:r>
              <a:rPr lang="en-US" sz="1000"/>
              <a:t>Provided by American Simmental Association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blinds(horizontal)">
                                      <p:cBhvr>
                                        <p:cTn id="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EBEAF41-1516-4E39-B5E5-A4C719DF6763}" type="slidenum">
              <a:rPr lang="en-US"/>
              <a:pPr/>
              <a:t>12</a:t>
            </a:fld>
            <a:endParaRPr lang="en-US"/>
          </a:p>
        </p:txBody>
      </p:sp>
      <p:sp>
        <p:nvSpPr>
          <p:cNvPr id="77831" name="Rectangle 7"/>
          <p:cNvSpPr>
            <a:spLocks noGrp="1" noChangeArrowheads="1"/>
          </p:cNvSpPr>
          <p:nvPr>
            <p:ph type="title"/>
          </p:nvPr>
        </p:nvSpPr>
        <p:spPr/>
        <p:txBody>
          <a:bodyPr/>
          <a:lstStyle/>
          <a:p>
            <a:pPr algn="ctr"/>
            <a:r>
              <a:rPr lang="en-US" dirty="0" err="1"/>
              <a:t>Ayrshire</a:t>
            </a:r>
            <a:r>
              <a:rPr lang="en-US" dirty="0"/>
              <a:t> </a:t>
            </a:r>
          </a:p>
        </p:txBody>
      </p:sp>
      <p:pic>
        <p:nvPicPr>
          <p:cNvPr id="77830" name="Picture 6" descr="ayrshire"/>
          <p:cNvPicPr>
            <a:picLocks noGrp="1" noChangeAspect="1" noChangeArrowheads="1"/>
          </p:cNvPicPr>
          <p:nvPr>
            <p:ph idx="1"/>
          </p:nvPr>
        </p:nvPicPr>
        <p:blipFill>
          <a:blip r:embed="rId3" cstate="print"/>
          <a:srcRect/>
          <a:stretch>
            <a:fillRect/>
          </a:stretch>
        </p:blipFill>
        <p:spPr>
          <a:xfrm>
            <a:off x="2819400" y="2514600"/>
            <a:ext cx="4270375" cy="32750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blinds(horizontal)">
                                      <p:cBhvr>
                                        <p:cTn id="7"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480A2069-5102-4F42-BAC8-2F4BC2FC17D7}" type="slidenum">
              <a:rPr lang="en-US"/>
              <a:pPr/>
              <a:t>13</a:t>
            </a:fld>
            <a:endParaRPr lang="en-US"/>
          </a:p>
        </p:txBody>
      </p:sp>
      <p:sp>
        <p:nvSpPr>
          <p:cNvPr id="80903" name="Rectangle 7"/>
          <p:cNvSpPr>
            <a:spLocks noGrp="1" noChangeArrowheads="1"/>
          </p:cNvSpPr>
          <p:nvPr>
            <p:ph type="title"/>
          </p:nvPr>
        </p:nvSpPr>
        <p:spPr/>
        <p:txBody>
          <a:bodyPr/>
          <a:lstStyle/>
          <a:p>
            <a:pPr algn="ctr"/>
            <a:r>
              <a:rPr lang="en-US" dirty="0"/>
              <a:t>Pygmy </a:t>
            </a:r>
          </a:p>
        </p:txBody>
      </p:sp>
      <p:pic>
        <p:nvPicPr>
          <p:cNvPr id="80902" name="Picture 6" descr="pyg3"/>
          <p:cNvPicPr>
            <a:picLocks noGrp="1" noChangeAspect="1" noChangeArrowheads="1"/>
          </p:cNvPicPr>
          <p:nvPr>
            <p:ph idx="1"/>
          </p:nvPr>
        </p:nvPicPr>
        <p:blipFill>
          <a:blip r:embed="rId3" cstate="print"/>
          <a:srcRect/>
          <a:stretch>
            <a:fillRect/>
          </a:stretch>
        </p:blipFill>
        <p:spPr>
          <a:xfrm>
            <a:off x="2514600" y="2362200"/>
            <a:ext cx="4498975" cy="33750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blinds(horizontal)">
                                      <p:cBhvr>
                                        <p:cTn id="7"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9EE1471-85A4-4829-8A9D-565F609F246B}" type="slidenum">
              <a:rPr lang="en-US"/>
              <a:pPr/>
              <a:t>14</a:t>
            </a:fld>
            <a:endParaRPr lang="en-US"/>
          </a:p>
        </p:txBody>
      </p:sp>
      <p:sp>
        <p:nvSpPr>
          <p:cNvPr id="83975" name="Rectangle 7"/>
          <p:cNvSpPr>
            <a:spLocks noGrp="1" noChangeArrowheads="1"/>
          </p:cNvSpPr>
          <p:nvPr>
            <p:ph type="title"/>
          </p:nvPr>
        </p:nvSpPr>
        <p:spPr/>
        <p:txBody>
          <a:bodyPr/>
          <a:lstStyle/>
          <a:p>
            <a:pPr algn="ctr"/>
            <a:r>
              <a:rPr lang="en-US" dirty="0" err="1"/>
              <a:t>Toggenburg</a:t>
            </a:r>
            <a:endParaRPr lang="en-US" dirty="0"/>
          </a:p>
        </p:txBody>
      </p:sp>
      <p:pic>
        <p:nvPicPr>
          <p:cNvPr id="83974" name="Picture 6" descr="toggau"/>
          <p:cNvPicPr>
            <a:picLocks noGrp="1" noChangeAspect="1" noChangeArrowheads="1"/>
          </p:cNvPicPr>
          <p:nvPr>
            <p:ph idx="1"/>
          </p:nvPr>
        </p:nvPicPr>
        <p:blipFill>
          <a:blip r:embed="rId3" cstate="print"/>
          <a:srcRect/>
          <a:stretch>
            <a:fillRect/>
          </a:stretch>
        </p:blipFill>
        <p:spPr>
          <a:xfrm>
            <a:off x="2362200" y="2209800"/>
            <a:ext cx="4892675" cy="3543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A3D5EED8-E737-421F-9306-9E672A8C06FD}" type="slidenum">
              <a:rPr lang="en-US"/>
              <a:pPr/>
              <a:t>15</a:t>
            </a:fld>
            <a:endParaRPr lang="en-US"/>
          </a:p>
        </p:txBody>
      </p:sp>
      <p:sp>
        <p:nvSpPr>
          <p:cNvPr id="87047" name="Rectangle 7"/>
          <p:cNvSpPr>
            <a:spLocks noGrp="1" noChangeArrowheads="1"/>
          </p:cNvSpPr>
          <p:nvPr>
            <p:ph type="title"/>
          </p:nvPr>
        </p:nvSpPr>
        <p:spPr/>
        <p:txBody>
          <a:bodyPr/>
          <a:lstStyle/>
          <a:p>
            <a:pPr algn="ctr"/>
            <a:r>
              <a:rPr lang="en-US" dirty="0"/>
              <a:t>Alpine</a:t>
            </a:r>
          </a:p>
        </p:txBody>
      </p:sp>
      <p:pic>
        <p:nvPicPr>
          <p:cNvPr id="87046" name="Picture 6" descr="alpines1"/>
          <p:cNvPicPr>
            <a:picLocks noGrp="1" noChangeAspect="1" noChangeArrowheads="1"/>
          </p:cNvPicPr>
          <p:nvPr>
            <p:ph idx="1"/>
          </p:nvPr>
        </p:nvPicPr>
        <p:blipFill>
          <a:blip r:embed="rId3" cstate="print"/>
          <a:srcRect/>
          <a:stretch>
            <a:fillRect/>
          </a:stretch>
        </p:blipFill>
        <p:spPr>
          <a:xfrm>
            <a:off x="3352800" y="2133600"/>
            <a:ext cx="3043238" cy="3908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blinds(horizontal)">
                                      <p:cBhvr>
                                        <p:cTn id="7"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7AF02E23-2E1D-4F5F-AFBA-C97DAE7B664D}" type="slidenum">
              <a:rPr lang="en-US"/>
              <a:pPr/>
              <a:t>16</a:t>
            </a:fld>
            <a:endParaRPr lang="en-US"/>
          </a:p>
        </p:txBody>
      </p:sp>
      <p:sp>
        <p:nvSpPr>
          <p:cNvPr id="90119" name="Rectangle 7"/>
          <p:cNvSpPr>
            <a:spLocks noGrp="1" noChangeArrowheads="1"/>
          </p:cNvSpPr>
          <p:nvPr>
            <p:ph type="title"/>
          </p:nvPr>
        </p:nvSpPr>
        <p:spPr/>
        <p:txBody>
          <a:bodyPr/>
          <a:lstStyle/>
          <a:p>
            <a:pPr algn="ctr"/>
            <a:r>
              <a:rPr lang="en-US" dirty="0"/>
              <a:t>Angora</a:t>
            </a:r>
          </a:p>
        </p:txBody>
      </p:sp>
      <p:pic>
        <p:nvPicPr>
          <p:cNvPr id="90118" name="Picture 6" descr="Angora2"/>
          <p:cNvPicPr>
            <a:picLocks noGrp="1" noChangeAspect="1" noChangeArrowheads="1"/>
          </p:cNvPicPr>
          <p:nvPr>
            <p:ph idx="1"/>
          </p:nvPr>
        </p:nvPicPr>
        <p:blipFill>
          <a:blip r:embed="rId3" cstate="print"/>
          <a:srcRect/>
          <a:stretch>
            <a:fillRect/>
          </a:stretch>
        </p:blipFill>
        <p:spPr>
          <a:xfrm>
            <a:off x="2667000" y="2057400"/>
            <a:ext cx="4419600" cy="3857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blinds(horizontal)">
                                      <p:cBhvr>
                                        <p:cTn id="7"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00AFA393-440F-427F-A298-903F33E0F11F}" type="slidenum">
              <a:rPr lang="en-US"/>
              <a:pPr/>
              <a:t>17</a:t>
            </a:fld>
            <a:endParaRPr lang="en-US"/>
          </a:p>
        </p:txBody>
      </p:sp>
      <p:sp>
        <p:nvSpPr>
          <p:cNvPr id="93191" name="Rectangle 7"/>
          <p:cNvSpPr>
            <a:spLocks noGrp="1" noChangeArrowheads="1"/>
          </p:cNvSpPr>
          <p:nvPr>
            <p:ph type="title"/>
          </p:nvPr>
        </p:nvSpPr>
        <p:spPr/>
        <p:txBody>
          <a:bodyPr/>
          <a:lstStyle/>
          <a:p>
            <a:pPr algn="ctr"/>
            <a:r>
              <a:rPr lang="en-US" dirty="0"/>
              <a:t>Nubian</a:t>
            </a:r>
          </a:p>
        </p:txBody>
      </p:sp>
      <p:pic>
        <p:nvPicPr>
          <p:cNvPr id="93190" name="Picture 6" descr="nubian1"/>
          <p:cNvPicPr>
            <a:picLocks noGrp="1" noChangeAspect="1" noChangeArrowheads="1"/>
          </p:cNvPicPr>
          <p:nvPr>
            <p:ph idx="1"/>
          </p:nvPr>
        </p:nvPicPr>
        <p:blipFill>
          <a:blip r:embed="rId3" cstate="print"/>
          <a:srcRect/>
          <a:stretch>
            <a:fillRect/>
          </a:stretch>
        </p:blipFill>
        <p:spPr>
          <a:xfrm>
            <a:off x="3124200" y="1752600"/>
            <a:ext cx="3349625" cy="4648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blinds(horizontal)">
                                      <p:cBhvr>
                                        <p:cTn id="7"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Animal Breeds    TM</a:t>
            </a:r>
          </a:p>
        </p:txBody>
      </p:sp>
      <p:sp>
        <p:nvSpPr>
          <p:cNvPr id="6" name="Slide Number Placeholder 5"/>
          <p:cNvSpPr>
            <a:spLocks noGrp="1"/>
          </p:cNvSpPr>
          <p:nvPr>
            <p:ph type="sldNum" sz="quarter" idx="12"/>
          </p:nvPr>
        </p:nvSpPr>
        <p:spPr/>
        <p:txBody>
          <a:bodyPr/>
          <a:lstStyle/>
          <a:p>
            <a:fld id="{FB9C176C-5B68-4D0D-B2E0-1A29B45FA8E4}" type="slidenum">
              <a:rPr lang="en-US"/>
              <a:pPr/>
              <a:t>18</a:t>
            </a:fld>
            <a:endParaRPr lang="en-US"/>
          </a:p>
        </p:txBody>
      </p:sp>
      <p:sp>
        <p:nvSpPr>
          <p:cNvPr id="96260" name="Rectangle 4"/>
          <p:cNvSpPr>
            <a:spLocks noGrp="1" noChangeArrowheads="1"/>
          </p:cNvSpPr>
          <p:nvPr>
            <p:ph type="title"/>
          </p:nvPr>
        </p:nvSpPr>
        <p:spPr/>
        <p:txBody>
          <a:bodyPr/>
          <a:lstStyle/>
          <a:p>
            <a:pPr algn="ctr"/>
            <a:r>
              <a:rPr lang="en-US" dirty="0"/>
              <a:t>Romney</a:t>
            </a:r>
          </a:p>
        </p:txBody>
      </p:sp>
      <p:pic>
        <p:nvPicPr>
          <p:cNvPr id="96262" name="Picture 6" descr="romney1"/>
          <p:cNvPicPr>
            <a:picLocks noGrp="1" noChangeAspect="1" noChangeArrowheads="1"/>
          </p:cNvPicPr>
          <p:nvPr>
            <p:ph idx="1"/>
          </p:nvPr>
        </p:nvPicPr>
        <p:blipFill>
          <a:blip r:embed="rId3" cstate="print"/>
          <a:srcRect/>
          <a:stretch>
            <a:fillRect/>
          </a:stretch>
        </p:blipFill>
        <p:spPr>
          <a:xfrm>
            <a:off x="2514600" y="2057400"/>
            <a:ext cx="4953000" cy="3683000"/>
          </a:xfrm>
          <a:noFill/>
          <a:ln/>
        </p:spPr>
      </p:pic>
      <p:sp>
        <p:nvSpPr>
          <p:cNvPr id="96264" name="Text Box 8"/>
          <p:cNvSpPr txBox="1">
            <a:spLocks noChangeArrowheads="1"/>
          </p:cNvSpPr>
          <p:nvPr/>
        </p:nvSpPr>
        <p:spPr bwMode="auto">
          <a:xfrm>
            <a:off x="2514600" y="5486400"/>
            <a:ext cx="4419600" cy="228600"/>
          </a:xfrm>
          <a:prstGeom prst="rect">
            <a:avLst/>
          </a:prstGeom>
          <a:noFill/>
          <a:ln w="9525">
            <a:noFill/>
            <a:miter lim="800000"/>
            <a:headEnd/>
            <a:tailEnd/>
          </a:ln>
          <a:effectLst/>
        </p:spPr>
        <p:txBody>
          <a:bodyPr>
            <a:spAutoFit/>
          </a:bodyPr>
          <a:lstStyle/>
          <a:p>
            <a:pPr>
              <a:spcBef>
                <a:spcPct val="50000"/>
              </a:spcBef>
            </a:pPr>
            <a:r>
              <a:rPr lang="en-US" sz="900"/>
              <a:t>© Oklahoma State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linds(horizontal)">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Animal Breeds    TM</a:t>
            </a:r>
          </a:p>
        </p:txBody>
      </p:sp>
      <p:sp>
        <p:nvSpPr>
          <p:cNvPr id="6" name="Slide Number Placeholder 5"/>
          <p:cNvSpPr>
            <a:spLocks noGrp="1"/>
          </p:cNvSpPr>
          <p:nvPr>
            <p:ph type="sldNum" sz="quarter" idx="12"/>
          </p:nvPr>
        </p:nvSpPr>
        <p:spPr/>
        <p:txBody>
          <a:bodyPr/>
          <a:lstStyle/>
          <a:p>
            <a:fld id="{71CDF07A-D36F-4986-A004-0736E578E2FD}" type="slidenum">
              <a:rPr lang="en-US"/>
              <a:pPr/>
              <a:t>19</a:t>
            </a:fld>
            <a:endParaRPr lang="en-US"/>
          </a:p>
        </p:txBody>
      </p:sp>
      <p:sp>
        <p:nvSpPr>
          <p:cNvPr id="99335" name="Rectangle 7"/>
          <p:cNvSpPr>
            <a:spLocks noGrp="1" noChangeArrowheads="1"/>
          </p:cNvSpPr>
          <p:nvPr>
            <p:ph type="title"/>
          </p:nvPr>
        </p:nvSpPr>
        <p:spPr/>
        <p:txBody>
          <a:bodyPr/>
          <a:lstStyle/>
          <a:p>
            <a:pPr algn="ctr"/>
            <a:r>
              <a:rPr lang="en-US" dirty="0" err="1"/>
              <a:t>Shropshire</a:t>
            </a:r>
            <a:endParaRPr lang="en-US" dirty="0"/>
          </a:p>
        </p:txBody>
      </p:sp>
      <p:pic>
        <p:nvPicPr>
          <p:cNvPr id="99334" name="Picture 6" descr="shrop1"/>
          <p:cNvPicPr>
            <a:picLocks noGrp="1" noChangeAspect="1" noChangeArrowheads="1"/>
          </p:cNvPicPr>
          <p:nvPr>
            <p:ph idx="1"/>
          </p:nvPr>
        </p:nvPicPr>
        <p:blipFill>
          <a:blip r:embed="rId3" cstate="print"/>
          <a:srcRect/>
          <a:stretch>
            <a:fillRect/>
          </a:stretch>
        </p:blipFill>
        <p:spPr>
          <a:xfrm>
            <a:off x="2819400" y="2133600"/>
            <a:ext cx="4270375" cy="3729038"/>
          </a:xfrm>
          <a:noFill/>
          <a:ln/>
        </p:spPr>
      </p:pic>
      <p:sp>
        <p:nvSpPr>
          <p:cNvPr id="99337" name="Text Box 9"/>
          <p:cNvSpPr txBox="1">
            <a:spLocks noChangeArrowheads="1"/>
          </p:cNvSpPr>
          <p:nvPr/>
        </p:nvSpPr>
        <p:spPr bwMode="auto">
          <a:xfrm>
            <a:off x="2819400" y="5638800"/>
            <a:ext cx="4419600" cy="228600"/>
          </a:xfrm>
          <a:prstGeom prst="rect">
            <a:avLst/>
          </a:prstGeom>
          <a:noFill/>
          <a:ln w="9525">
            <a:noFill/>
            <a:miter lim="800000"/>
            <a:headEnd/>
            <a:tailEnd/>
          </a:ln>
          <a:effectLst/>
        </p:spPr>
        <p:txBody>
          <a:bodyPr>
            <a:spAutoFit/>
          </a:bodyPr>
          <a:lstStyle/>
          <a:p>
            <a:pPr>
              <a:spcBef>
                <a:spcPct val="50000"/>
              </a:spcBef>
            </a:pPr>
            <a:r>
              <a:rPr lang="en-US" sz="900"/>
              <a:t>© Oklahoma State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box(in)">
                                      <p:cBhvr>
                                        <p:cTn id="7"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56C8B5DB-7737-44E1-AEF5-856889995D33}" type="slidenum">
              <a:rPr lang="en-US"/>
              <a:pPr/>
              <a:t>2</a:t>
            </a:fld>
            <a:endParaRPr lang="en-US"/>
          </a:p>
        </p:txBody>
      </p:sp>
      <p:sp>
        <p:nvSpPr>
          <p:cNvPr id="47111" name="Rectangle 7"/>
          <p:cNvSpPr>
            <a:spLocks noGrp="1" noChangeArrowheads="1"/>
          </p:cNvSpPr>
          <p:nvPr>
            <p:ph type="title"/>
          </p:nvPr>
        </p:nvSpPr>
        <p:spPr/>
        <p:txBody>
          <a:bodyPr/>
          <a:lstStyle/>
          <a:p>
            <a:pPr algn="ctr"/>
            <a:r>
              <a:rPr lang="en-US"/>
              <a:t>Appaloosa </a:t>
            </a:r>
          </a:p>
        </p:txBody>
      </p:sp>
      <p:pic>
        <p:nvPicPr>
          <p:cNvPr id="47110" name="Picture 6" descr="Stallion"/>
          <p:cNvPicPr>
            <a:picLocks noGrp="1" noChangeAspect="1" noChangeArrowheads="1"/>
          </p:cNvPicPr>
          <p:nvPr>
            <p:ph idx="1"/>
          </p:nvPr>
        </p:nvPicPr>
        <p:blipFill>
          <a:blip r:embed="rId3" cstate="print"/>
          <a:srcRect/>
          <a:stretch>
            <a:fillRect/>
          </a:stretch>
        </p:blipFill>
        <p:spPr>
          <a:xfrm>
            <a:off x="3594100" y="1827213"/>
            <a:ext cx="3184525" cy="4573587"/>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Animal Breeds    TM</a:t>
            </a:r>
          </a:p>
        </p:txBody>
      </p:sp>
      <p:sp>
        <p:nvSpPr>
          <p:cNvPr id="6" name="Slide Number Placeholder 5"/>
          <p:cNvSpPr>
            <a:spLocks noGrp="1"/>
          </p:cNvSpPr>
          <p:nvPr>
            <p:ph type="sldNum" sz="quarter" idx="12"/>
          </p:nvPr>
        </p:nvSpPr>
        <p:spPr/>
        <p:txBody>
          <a:bodyPr/>
          <a:lstStyle/>
          <a:p>
            <a:fld id="{9E76BEB1-6CA7-4231-ADB7-2AF462E58E74}" type="slidenum">
              <a:rPr lang="en-US"/>
              <a:pPr/>
              <a:t>20</a:t>
            </a:fld>
            <a:endParaRPr lang="en-US"/>
          </a:p>
        </p:txBody>
      </p:sp>
      <p:sp>
        <p:nvSpPr>
          <p:cNvPr id="102407" name="Rectangle 7"/>
          <p:cNvSpPr>
            <a:spLocks noGrp="1" noChangeArrowheads="1"/>
          </p:cNvSpPr>
          <p:nvPr>
            <p:ph type="title"/>
          </p:nvPr>
        </p:nvSpPr>
        <p:spPr/>
        <p:txBody>
          <a:bodyPr/>
          <a:lstStyle/>
          <a:p>
            <a:pPr algn="ctr"/>
            <a:r>
              <a:rPr lang="en-US" dirty="0"/>
              <a:t>Suffolk</a:t>
            </a:r>
          </a:p>
        </p:txBody>
      </p:sp>
      <p:pic>
        <p:nvPicPr>
          <p:cNvPr id="102406" name="Picture 6" descr="SUFFOLK1"/>
          <p:cNvPicPr>
            <a:picLocks noGrp="1" noChangeAspect="1" noChangeArrowheads="1"/>
          </p:cNvPicPr>
          <p:nvPr>
            <p:ph idx="1"/>
          </p:nvPr>
        </p:nvPicPr>
        <p:blipFill>
          <a:blip r:embed="rId3" cstate="print"/>
          <a:srcRect/>
          <a:stretch>
            <a:fillRect/>
          </a:stretch>
        </p:blipFill>
        <p:spPr>
          <a:xfrm>
            <a:off x="3162300" y="1827213"/>
            <a:ext cx="3729038" cy="4114800"/>
          </a:xfrm>
          <a:noFill/>
          <a:ln/>
        </p:spPr>
      </p:pic>
      <p:sp>
        <p:nvSpPr>
          <p:cNvPr id="102409" name="Text Box 9"/>
          <p:cNvSpPr txBox="1">
            <a:spLocks noChangeArrowheads="1"/>
          </p:cNvSpPr>
          <p:nvPr/>
        </p:nvSpPr>
        <p:spPr bwMode="auto">
          <a:xfrm>
            <a:off x="3124200" y="5715000"/>
            <a:ext cx="4419600" cy="228600"/>
          </a:xfrm>
          <a:prstGeom prst="rect">
            <a:avLst/>
          </a:prstGeom>
          <a:noFill/>
          <a:ln w="9525">
            <a:noFill/>
            <a:miter lim="800000"/>
            <a:headEnd/>
            <a:tailEnd/>
          </a:ln>
          <a:effectLst/>
        </p:spPr>
        <p:txBody>
          <a:bodyPr>
            <a:spAutoFit/>
          </a:bodyPr>
          <a:lstStyle/>
          <a:p>
            <a:pPr>
              <a:spcBef>
                <a:spcPct val="50000"/>
              </a:spcBef>
            </a:pPr>
            <a:r>
              <a:rPr lang="en-US" sz="900"/>
              <a:t>© National Suffolk Sheep Association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blinds(horizontal)">
                                      <p:cBhvr>
                                        <p:cTn id="7" dur="5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2407"/>
                                        </p:tgtEl>
                                        <p:attrNameLst>
                                          <p:attrName>style.visibility</p:attrName>
                                        </p:attrNameLst>
                                      </p:cBhvr>
                                      <p:to>
                                        <p:strVal val="visible"/>
                                      </p:to>
                                    </p:set>
                                    <p:animEffect transition="in" filter="blinds(horizontal)">
                                      <p:cBhvr>
                                        <p:cTn id="12"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P spid="10240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Animal Breeds    TM</a:t>
            </a:r>
          </a:p>
        </p:txBody>
      </p:sp>
      <p:sp>
        <p:nvSpPr>
          <p:cNvPr id="6" name="Slide Number Placeholder 5"/>
          <p:cNvSpPr>
            <a:spLocks noGrp="1"/>
          </p:cNvSpPr>
          <p:nvPr>
            <p:ph type="sldNum" sz="quarter" idx="12"/>
          </p:nvPr>
        </p:nvSpPr>
        <p:spPr/>
        <p:txBody>
          <a:bodyPr/>
          <a:lstStyle/>
          <a:p>
            <a:fld id="{5A7AD0EA-494E-4183-AC5D-0B281BC8C155}" type="slidenum">
              <a:rPr lang="en-US"/>
              <a:pPr/>
              <a:t>21</a:t>
            </a:fld>
            <a:endParaRPr lang="en-US"/>
          </a:p>
        </p:txBody>
      </p:sp>
      <p:sp>
        <p:nvSpPr>
          <p:cNvPr id="105479" name="Rectangle 7"/>
          <p:cNvSpPr>
            <a:spLocks noGrp="1" noChangeArrowheads="1"/>
          </p:cNvSpPr>
          <p:nvPr>
            <p:ph type="title"/>
          </p:nvPr>
        </p:nvSpPr>
        <p:spPr/>
        <p:txBody>
          <a:bodyPr/>
          <a:lstStyle/>
          <a:p>
            <a:pPr algn="ctr"/>
            <a:r>
              <a:rPr lang="en-US" dirty="0"/>
              <a:t>Dorset</a:t>
            </a:r>
          </a:p>
        </p:txBody>
      </p:sp>
      <p:pic>
        <p:nvPicPr>
          <p:cNvPr id="105478" name="Picture 6" descr="group"/>
          <p:cNvPicPr>
            <a:picLocks noGrp="1" noChangeAspect="1" noChangeArrowheads="1"/>
          </p:cNvPicPr>
          <p:nvPr>
            <p:ph idx="1"/>
          </p:nvPr>
        </p:nvPicPr>
        <p:blipFill>
          <a:blip r:embed="rId3" cstate="print"/>
          <a:srcRect/>
          <a:stretch>
            <a:fillRect/>
          </a:stretch>
        </p:blipFill>
        <p:spPr>
          <a:xfrm>
            <a:off x="2057400" y="2228850"/>
            <a:ext cx="5334000" cy="3733800"/>
          </a:xfrm>
          <a:noFill/>
          <a:ln/>
        </p:spPr>
      </p:pic>
      <p:sp>
        <p:nvSpPr>
          <p:cNvPr id="105481" name="Text Box 9"/>
          <p:cNvSpPr txBox="1">
            <a:spLocks noChangeArrowheads="1"/>
          </p:cNvSpPr>
          <p:nvPr/>
        </p:nvSpPr>
        <p:spPr bwMode="auto">
          <a:xfrm>
            <a:off x="2133600" y="5715000"/>
            <a:ext cx="4419600" cy="228600"/>
          </a:xfrm>
          <a:prstGeom prst="rect">
            <a:avLst/>
          </a:prstGeom>
          <a:noFill/>
          <a:ln w="9525">
            <a:noFill/>
            <a:miter lim="800000"/>
            <a:headEnd/>
            <a:tailEnd/>
          </a:ln>
          <a:effectLst/>
        </p:spPr>
        <p:txBody>
          <a:bodyPr>
            <a:spAutoFit/>
          </a:bodyPr>
          <a:lstStyle/>
          <a:p>
            <a:pPr>
              <a:spcBef>
                <a:spcPct val="50000"/>
              </a:spcBef>
            </a:pPr>
            <a:r>
              <a:rPr lang="en-US" sz="900"/>
              <a:t>© Continental Dorset Club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blinds(horizontal)">
                                      <p:cBhvr>
                                        <p:cTn id="12"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7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84FDA7FB-8908-49A0-9ED8-A5F27AF31218}" type="slidenum">
              <a:rPr lang="en-US"/>
              <a:pPr/>
              <a:t>22</a:t>
            </a:fld>
            <a:endParaRPr lang="en-US"/>
          </a:p>
        </p:txBody>
      </p:sp>
      <p:sp>
        <p:nvSpPr>
          <p:cNvPr id="108551" name="Rectangle 7"/>
          <p:cNvSpPr>
            <a:spLocks noGrp="1" noChangeArrowheads="1"/>
          </p:cNvSpPr>
          <p:nvPr>
            <p:ph type="title"/>
          </p:nvPr>
        </p:nvSpPr>
        <p:spPr/>
        <p:txBody>
          <a:bodyPr/>
          <a:lstStyle/>
          <a:p>
            <a:pPr algn="ctr"/>
            <a:r>
              <a:rPr lang="en-US" dirty="0"/>
              <a:t>American Landrace</a:t>
            </a:r>
          </a:p>
        </p:txBody>
      </p:sp>
      <p:pic>
        <p:nvPicPr>
          <p:cNvPr id="108550" name="Picture 6" descr="landrace"/>
          <p:cNvPicPr>
            <a:picLocks noGrp="1" noChangeAspect="1" noChangeArrowheads="1"/>
          </p:cNvPicPr>
          <p:nvPr>
            <p:ph idx="1"/>
          </p:nvPr>
        </p:nvPicPr>
        <p:blipFill>
          <a:blip r:embed="rId3" cstate="print"/>
          <a:srcRect/>
          <a:stretch>
            <a:fillRect/>
          </a:stretch>
        </p:blipFill>
        <p:spPr>
          <a:xfrm>
            <a:off x="1905000" y="2398713"/>
            <a:ext cx="5257800" cy="3454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blinds(horizontal)">
                                      <p:cBhvr>
                                        <p:cTn id="7"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68E9FA73-F412-41CB-B068-A3CACB45523C}" type="slidenum">
              <a:rPr lang="en-US"/>
              <a:pPr/>
              <a:t>23</a:t>
            </a:fld>
            <a:endParaRPr lang="en-US"/>
          </a:p>
        </p:txBody>
      </p:sp>
      <p:sp>
        <p:nvSpPr>
          <p:cNvPr id="111623" name="Rectangle 7"/>
          <p:cNvSpPr>
            <a:spLocks noGrp="1" noChangeArrowheads="1"/>
          </p:cNvSpPr>
          <p:nvPr>
            <p:ph type="title"/>
          </p:nvPr>
        </p:nvSpPr>
        <p:spPr/>
        <p:txBody>
          <a:bodyPr/>
          <a:lstStyle/>
          <a:p>
            <a:pPr algn="ctr"/>
            <a:r>
              <a:rPr lang="en-US" dirty="0"/>
              <a:t>Hampshire</a:t>
            </a:r>
          </a:p>
        </p:txBody>
      </p:sp>
      <p:pic>
        <p:nvPicPr>
          <p:cNvPr id="111622" name="Picture 6" descr="hamp"/>
          <p:cNvPicPr>
            <a:picLocks noGrp="1" noChangeAspect="1" noChangeArrowheads="1"/>
          </p:cNvPicPr>
          <p:nvPr>
            <p:ph idx="1"/>
          </p:nvPr>
        </p:nvPicPr>
        <p:blipFill>
          <a:blip r:embed="rId3" cstate="print"/>
          <a:srcRect/>
          <a:stretch>
            <a:fillRect/>
          </a:stretch>
        </p:blipFill>
        <p:spPr>
          <a:xfrm>
            <a:off x="2895600" y="2743200"/>
            <a:ext cx="3660775" cy="28305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blinds(horizontal)">
                                      <p:cBhvr>
                                        <p:cTn id="7" dur="5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7CD0D8C7-24B7-4CF8-A6CC-FB297DA53B6C}" type="slidenum">
              <a:rPr lang="en-US"/>
              <a:pPr/>
              <a:t>24</a:t>
            </a:fld>
            <a:endParaRPr lang="en-US"/>
          </a:p>
        </p:txBody>
      </p:sp>
      <p:sp>
        <p:nvSpPr>
          <p:cNvPr id="114695" name="Rectangle 7"/>
          <p:cNvSpPr>
            <a:spLocks noGrp="1" noChangeArrowheads="1"/>
          </p:cNvSpPr>
          <p:nvPr>
            <p:ph type="title"/>
          </p:nvPr>
        </p:nvSpPr>
        <p:spPr/>
        <p:txBody>
          <a:bodyPr/>
          <a:lstStyle/>
          <a:p>
            <a:pPr algn="ctr"/>
            <a:r>
              <a:rPr lang="en-US" dirty="0" err="1"/>
              <a:t>Duroc</a:t>
            </a:r>
            <a:endParaRPr lang="en-US" dirty="0"/>
          </a:p>
        </p:txBody>
      </p:sp>
      <p:pic>
        <p:nvPicPr>
          <p:cNvPr id="114694" name="Picture 6" descr="duroc"/>
          <p:cNvPicPr>
            <a:picLocks noGrp="1" noChangeAspect="1" noChangeArrowheads="1"/>
          </p:cNvPicPr>
          <p:nvPr>
            <p:ph idx="1"/>
          </p:nvPr>
        </p:nvPicPr>
        <p:blipFill>
          <a:blip r:embed="rId3" cstate="print"/>
          <a:srcRect/>
          <a:stretch>
            <a:fillRect/>
          </a:stretch>
        </p:blipFill>
        <p:spPr>
          <a:xfrm>
            <a:off x="2743200" y="2062163"/>
            <a:ext cx="4648200" cy="35798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blinds(horizontal)">
                                      <p:cBhvr>
                                        <p:cTn id="7"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DC5A7AC8-7CA4-4DCF-9A18-D96C6FEDF9ED}" type="slidenum">
              <a:rPr lang="en-US"/>
              <a:pPr/>
              <a:t>25</a:t>
            </a:fld>
            <a:endParaRPr lang="en-US"/>
          </a:p>
        </p:txBody>
      </p:sp>
      <p:sp>
        <p:nvSpPr>
          <p:cNvPr id="117764" name="Rectangle 4"/>
          <p:cNvSpPr>
            <a:spLocks noGrp="1" noChangeArrowheads="1"/>
          </p:cNvSpPr>
          <p:nvPr>
            <p:ph type="title"/>
          </p:nvPr>
        </p:nvSpPr>
        <p:spPr/>
        <p:txBody>
          <a:bodyPr/>
          <a:lstStyle/>
          <a:p>
            <a:pPr algn="ctr"/>
            <a:r>
              <a:rPr lang="en-US" dirty="0"/>
              <a:t>Chester White</a:t>
            </a:r>
          </a:p>
        </p:txBody>
      </p:sp>
      <p:pic>
        <p:nvPicPr>
          <p:cNvPr id="117766" name="Picture 6" descr="chester"/>
          <p:cNvPicPr>
            <a:picLocks noGrp="1" noChangeAspect="1" noChangeArrowheads="1"/>
          </p:cNvPicPr>
          <p:nvPr>
            <p:ph idx="1"/>
          </p:nvPr>
        </p:nvPicPr>
        <p:blipFill>
          <a:blip r:embed="rId3" cstate="print"/>
          <a:srcRect/>
          <a:stretch>
            <a:fillRect/>
          </a:stretch>
        </p:blipFill>
        <p:spPr>
          <a:xfrm>
            <a:off x="2743200" y="2133600"/>
            <a:ext cx="4800600" cy="37766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linds(horizontal)">
                                      <p:cBhvr>
                                        <p:cTn id="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CD702554-4145-41C7-916A-7F15C8D5F349}" type="slidenum">
              <a:rPr lang="en-US"/>
              <a:pPr/>
              <a:t>26</a:t>
            </a:fld>
            <a:endParaRPr lang="en-US"/>
          </a:p>
        </p:txBody>
      </p:sp>
      <p:sp>
        <p:nvSpPr>
          <p:cNvPr id="136198" name="Rectangle 6"/>
          <p:cNvSpPr>
            <a:spLocks noGrp="1" noChangeArrowheads="1"/>
          </p:cNvSpPr>
          <p:nvPr>
            <p:ph type="title"/>
          </p:nvPr>
        </p:nvSpPr>
        <p:spPr/>
        <p:txBody>
          <a:bodyPr/>
          <a:lstStyle/>
          <a:p>
            <a:pPr algn="ctr"/>
            <a:r>
              <a:rPr lang="en-US" dirty="0"/>
              <a:t>Golden Retriever </a:t>
            </a:r>
          </a:p>
        </p:txBody>
      </p:sp>
      <p:pic>
        <p:nvPicPr>
          <p:cNvPr id="136197" name="Picture 5" descr="Golden Retriever"/>
          <p:cNvPicPr>
            <a:picLocks noGrp="1" noChangeAspect="1" noChangeArrowheads="1"/>
          </p:cNvPicPr>
          <p:nvPr>
            <p:ph idx="1"/>
          </p:nvPr>
        </p:nvPicPr>
        <p:blipFill>
          <a:blip r:embed="rId3" cstate="print"/>
          <a:srcRect/>
          <a:stretch>
            <a:fillRect/>
          </a:stretch>
        </p:blipFill>
        <p:spPr>
          <a:xfrm>
            <a:off x="2819400" y="2971800"/>
            <a:ext cx="3422650" cy="21780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blinds(horizontal)">
                                      <p:cBhvr>
                                        <p:cTn id="7"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783AF5D-7837-46B8-8E49-F87C0FADA7FB}" type="slidenum">
              <a:rPr lang="en-US"/>
              <a:pPr/>
              <a:t>27</a:t>
            </a:fld>
            <a:endParaRPr lang="en-US"/>
          </a:p>
        </p:txBody>
      </p:sp>
      <p:sp>
        <p:nvSpPr>
          <p:cNvPr id="139270" name="Rectangle 6"/>
          <p:cNvSpPr>
            <a:spLocks noGrp="1" noChangeArrowheads="1"/>
          </p:cNvSpPr>
          <p:nvPr>
            <p:ph type="title"/>
          </p:nvPr>
        </p:nvSpPr>
        <p:spPr/>
        <p:txBody>
          <a:bodyPr/>
          <a:lstStyle/>
          <a:p>
            <a:pPr algn="ctr"/>
            <a:r>
              <a:rPr lang="en-US"/>
              <a:t>Labrador Retriever </a:t>
            </a:r>
          </a:p>
        </p:txBody>
      </p:sp>
      <p:pic>
        <p:nvPicPr>
          <p:cNvPr id="139269" name="Picture 5" descr="Laborador Retriever"/>
          <p:cNvPicPr>
            <a:picLocks noGrp="1" noChangeAspect="1" noChangeArrowheads="1"/>
          </p:cNvPicPr>
          <p:nvPr>
            <p:ph idx="1"/>
          </p:nvPr>
        </p:nvPicPr>
        <p:blipFill>
          <a:blip r:embed="rId3" cstate="print"/>
          <a:srcRect/>
          <a:stretch>
            <a:fillRect/>
          </a:stretch>
        </p:blipFill>
        <p:spPr>
          <a:xfrm>
            <a:off x="2895600" y="3048000"/>
            <a:ext cx="3384550" cy="2322513"/>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EC84A4EC-4F31-41B9-AF96-0188C6F05E68}" type="slidenum">
              <a:rPr lang="en-US"/>
              <a:pPr/>
              <a:t>28</a:t>
            </a:fld>
            <a:endParaRPr lang="en-US"/>
          </a:p>
        </p:txBody>
      </p:sp>
      <p:sp>
        <p:nvSpPr>
          <p:cNvPr id="120838" name="Rectangle 6"/>
          <p:cNvSpPr>
            <a:spLocks noGrp="1" noChangeArrowheads="1"/>
          </p:cNvSpPr>
          <p:nvPr>
            <p:ph type="title"/>
          </p:nvPr>
        </p:nvSpPr>
        <p:spPr/>
        <p:txBody>
          <a:bodyPr/>
          <a:lstStyle/>
          <a:p>
            <a:pPr algn="ctr"/>
            <a:r>
              <a:rPr lang="en-US" dirty="0"/>
              <a:t>Beagle</a:t>
            </a:r>
          </a:p>
        </p:txBody>
      </p:sp>
      <p:pic>
        <p:nvPicPr>
          <p:cNvPr id="120837" name="Picture 5" descr="Beagle"/>
          <p:cNvPicPr>
            <a:picLocks noGrp="1" noChangeAspect="1" noChangeArrowheads="1"/>
          </p:cNvPicPr>
          <p:nvPr>
            <p:ph idx="1"/>
          </p:nvPr>
        </p:nvPicPr>
        <p:blipFill>
          <a:blip r:embed="rId3" cstate="print"/>
          <a:srcRect/>
          <a:stretch>
            <a:fillRect/>
          </a:stretch>
        </p:blipFill>
        <p:spPr>
          <a:xfrm>
            <a:off x="1676400" y="2362200"/>
            <a:ext cx="4953000" cy="28114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blinds(horizontal)">
                                      <p:cBhvr>
                                        <p:cTn id="7" dur="5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714F8BDE-9A09-45A6-98E1-134B0EB40ED6}" type="slidenum">
              <a:rPr lang="en-US"/>
              <a:pPr/>
              <a:t>29</a:t>
            </a:fld>
            <a:endParaRPr lang="en-US"/>
          </a:p>
        </p:txBody>
      </p:sp>
      <p:sp>
        <p:nvSpPr>
          <p:cNvPr id="197638" name="Rectangle 6"/>
          <p:cNvSpPr>
            <a:spLocks noGrp="1" noChangeArrowheads="1"/>
          </p:cNvSpPr>
          <p:nvPr>
            <p:ph type="title"/>
          </p:nvPr>
        </p:nvSpPr>
        <p:spPr/>
        <p:txBody>
          <a:bodyPr/>
          <a:lstStyle/>
          <a:p>
            <a:pPr algn="ctr"/>
            <a:r>
              <a:rPr lang="en-US" dirty="0"/>
              <a:t>Siberian Husky</a:t>
            </a:r>
          </a:p>
        </p:txBody>
      </p:sp>
      <p:pic>
        <p:nvPicPr>
          <p:cNvPr id="197637" name="Picture 5" descr="Huskies"/>
          <p:cNvPicPr>
            <a:picLocks noGrp="1" noChangeAspect="1" noChangeArrowheads="1"/>
          </p:cNvPicPr>
          <p:nvPr>
            <p:ph idx="1"/>
          </p:nvPr>
        </p:nvPicPr>
        <p:blipFill>
          <a:blip r:embed="rId3" cstate="print"/>
          <a:srcRect/>
          <a:stretch>
            <a:fillRect/>
          </a:stretch>
        </p:blipFill>
        <p:spPr>
          <a:xfrm>
            <a:off x="3352800" y="2362200"/>
            <a:ext cx="2836863" cy="3387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blinds(horizontal)">
                                      <p:cBhvr>
                                        <p:cTn id="7" dur="500"/>
                                        <p:tgtEl>
                                          <p:spTgt spid="19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8CE67F0-A4E2-4521-8A18-CDDCBE59AEBF}" type="slidenum">
              <a:rPr lang="en-US"/>
              <a:pPr/>
              <a:t>3</a:t>
            </a:fld>
            <a:endParaRPr lang="en-US"/>
          </a:p>
        </p:txBody>
      </p:sp>
      <p:sp>
        <p:nvSpPr>
          <p:cNvPr id="50183" name="Rectangle 7"/>
          <p:cNvSpPr>
            <a:spLocks noGrp="1" noChangeArrowheads="1"/>
          </p:cNvSpPr>
          <p:nvPr>
            <p:ph type="title"/>
          </p:nvPr>
        </p:nvSpPr>
        <p:spPr/>
        <p:txBody>
          <a:bodyPr/>
          <a:lstStyle/>
          <a:p>
            <a:pPr algn="ctr"/>
            <a:r>
              <a:rPr lang="en-US"/>
              <a:t>Clydesdale</a:t>
            </a:r>
          </a:p>
        </p:txBody>
      </p:sp>
      <p:pic>
        <p:nvPicPr>
          <p:cNvPr id="50182" name="Picture 6" descr="pair"/>
          <p:cNvPicPr>
            <a:picLocks noGrp="1" noChangeAspect="1" noChangeArrowheads="1"/>
          </p:cNvPicPr>
          <p:nvPr>
            <p:ph idx="1"/>
          </p:nvPr>
        </p:nvPicPr>
        <p:blipFill>
          <a:blip r:embed="rId3" cstate="print"/>
          <a:srcRect/>
          <a:stretch>
            <a:fillRect/>
          </a:stretch>
        </p:blipFill>
        <p:spPr>
          <a:xfrm>
            <a:off x="3697288" y="1827213"/>
            <a:ext cx="2905125" cy="4497387"/>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C3CEDC30-CD89-4E74-9BCE-F9ADD8A6B8DF}" type="slidenum">
              <a:rPr lang="en-US"/>
              <a:pPr/>
              <a:t>30</a:t>
            </a:fld>
            <a:endParaRPr lang="en-US"/>
          </a:p>
        </p:txBody>
      </p:sp>
      <p:sp>
        <p:nvSpPr>
          <p:cNvPr id="130054" name="Rectangle 6"/>
          <p:cNvSpPr>
            <a:spLocks noGrp="1" noChangeArrowheads="1"/>
          </p:cNvSpPr>
          <p:nvPr>
            <p:ph type="title"/>
          </p:nvPr>
        </p:nvSpPr>
        <p:spPr/>
        <p:txBody>
          <a:bodyPr/>
          <a:lstStyle/>
          <a:p>
            <a:pPr algn="ctr"/>
            <a:r>
              <a:rPr lang="en-US" dirty="0"/>
              <a:t>Doberman Pinscher </a:t>
            </a:r>
          </a:p>
        </p:txBody>
      </p:sp>
      <p:pic>
        <p:nvPicPr>
          <p:cNvPr id="130053" name="Picture 5" descr="Doberman Pincer"/>
          <p:cNvPicPr>
            <a:picLocks noGrp="1" noChangeAspect="1" noChangeArrowheads="1"/>
          </p:cNvPicPr>
          <p:nvPr>
            <p:ph idx="1"/>
          </p:nvPr>
        </p:nvPicPr>
        <p:blipFill>
          <a:blip r:embed="rId3" cstate="print"/>
          <a:srcRect/>
          <a:stretch>
            <a:fillRect/>
          </a:stretch>
        </p:blipFill>
        <p:spPr>
          <a:xfrm>
            <a:off x="3124200" y="2743200"/>
            <a:ext cx="3303588" cy="2311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blinds(horizontal)">
                                      <p:cBhvr>
                                        <p:cTn id="7" dur="500"/>
                                        <p:tgtEl>
                                          <p:spTgt spid="130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21519556-CB80-4050-AD71-EB6B2C415910}" type="slidenum">
              <a:rPr lang="en-US"/>
              <a:pPr/>
              <a:t>31</a:t>
            </a:fld>
            <a:endParaRPr lang="en-US"/>
          </a:p>
        </p:txBody>
      </p:sp>
      <p:sp>
        <p:nvSpPr>
          <p:cNvPr id="191494" name="Rectangle 6"/>
          <p:cNvSpPr>
            <a:spLocks noGrp="1" noChangeArrowheads="1"/>
          </p:cNvSpPr>
          <p:nvPr>
            <p:ph type="title"/>
          </p:nvPr>
        </p:nvSpPr>
        <p:spPr/>
        <p:txBody>
          <a:bodyPr/>
          <a:lstStyle/>
          <a:p>
            <a:pPr algn="ctr"/>
            <a:r>
              <a:rPr lang="en-US" dirty="0"/>
              <a:t>Wire-haired Fox Terrier</a:t>
            </a:r>
          </a:p>
        </p:txBody>
      </p:sp>
      <p:pic>
        <p:nvPicPr>
          <p:cNvPr id="191493" name="Picture 5" descr="Dog1"/>
          <p:cNvPicPr>
            <a:picLocks noGrp="1" noChangeAspect="1" noChangeArrowheads="1"/>
          </p:cNvPicPr>
          <p:nvPr>
            <p:ph idx="1"/>
          </p:nvPr>
        </p:nvPicPr>
        <p:blipFill>
          <a:blip r:embed="rId3" cstate="print"/>
          <a:srcRect/>
          <a:stretch>
            <a:fillRect/>
          </a:stretch>
        </p:blipFill>
        <p:spPr>
          <a:xfrm>
            <a:off x="2743200" y="2362200"/>
            <a:ext cx="3873500" cy="30495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blinds(horizontal)">
                                      <p:cBhvr>
                                        <p:cTn id="7" dur="500"/>
                                        <p:tgtEl>
                                          <p:spTgt spid="19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AF96618D-8AE5-431D-8BF4-CBA49EC368FD}" type="slidenum">
              <a:rPr lang="en-US"/>
              <a:pPr/>
              <a:t>32</a:t>
            </a:fld>
            <a:endParaRPr lang="en-US"/>
          </a:p>
        </p:txBody>
      </p:sp>
      <p:sp>
        <p:nvSpPr>
          <p:cNvPr id="194566" name="Rectangle 6"/>
          <p:cNvSpPr>
            <a:spLocks noGrp="1" noChangeArrowheads="1"/>
          </p:cNvSpPr>
          <p:nvPr>
            <p:ph type="title"/>
          </p:nvPr>
        </p:nvSpPr>
        <p:spPr/>
        <p:txBody>
          <a:bodyPr/>
          <a:lstStyle/>
          <a:p>
            <a:pPr algn="ctr"/>
            <a:r>
              <a:rPr lang="en-US" dirty="0"/>
              <a:t>Pekingese </a:t>
            </a:r>
          </a:p>
        </p:txBody>
      </p:sp>
      <p:pic>
        <p:nvPicPr>
          <p:cNvPr id="194565" name="Picture 5" descr="Dog2"/>
          <p:cNvPicPr>
            <a:picLocks noGrp="1" noChangeAspect="1" noChangeArrowheads="1"/>
          </p:cNvPicPr>
          <p:nvPr>
            <p:ph idx="1"/>
          </p:nvPr>
        </p:nvPicPr>
        <p:blipFill>
          <a:blip r:embed="rId3" cstate="print"/>
          <a:srcRect/>
          <a:stretch>
            <a:fillRect/>
          </a:stretch>
        </p:blipFill>
        <p:spPr>
          <a:xfrm>
            <a:off x="2819400" y="2895600"/>
            <a:ext cx="3859213" cy="1962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blinds(horizontal)">
                                      <p:cBhvr>
                                        <p:cTn id="7" dur="500"/>
                                        <p:tgtEl>
                                          <p:spTgt spid="19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18FF0763-C9DC-4A0F-B394-2689A6E9239F}" type="slidenum">
              <a:rPr lang="en-US"/>
              <a:pPr/>
              <a:t>33</a:t>
            </a:fld>
            <a:endParaRPr lang="en-US"/>
          </a:p>
        </p:txBody>
      </p:sp>
      <p:sp>
        <p:nvSpPr>
          <p:cNvPr id="123910" name="Rectangle 6"/>
          <p:cNvSpPr>
            <a:spLocks noGrp="1" noChangeArrowheads="1"/>
          </p:cNvSpPr>
          <p:nvPr>
            <p:ph type="title"/>
          </p:nvPr>
        </p:nvSpPr>
        <p:spPr/>
        <p:txBody>
          <a:bodyPr/>
          <a:lstStyle/>
          <a:p>
            <a:pPr algn="ctr"/>
            <a:r>
              <a:rPr lang="en-US" dirty="0"/>
              <a:t>Chihuahua </a:t>
            </a:r>
          </a:p>
        </p:txBody>
      </p:sp>
      <p:pic>
        <p:nvPicPr>
          <p:cNvPr id="123909" name="Picture 5" descr="Chiuaua"/>
          <p:cNvPicPr>
            <a:picLocks noGrp="1" noChangeAspect="1" noChangeArrowheads="1"/>
          </p:cNvPicPr>
          <p:nvPr>
            <p:ph idx="1"/>
          </p:nvPr>
        </p:nvPicPr>
        <p:blipFill>
          <a:blip r:embed="rId3" cstate="print"/>
          <a:srcRect/>
          <a:stretch>
            <a:fillRect/>
          </a:stretch>
        </p:blipFill>
        <p:spPr>
          <a:xfrm>
            <a:off x="2971800" y="2557463"/>
            <a:ext cx="4038600" cy="27003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blinds(horizontal)">
                                      <p:cBhvr>
                                        <p:cTn id="7" dur="5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95303E11-A593-48DE-8390-6AC80BF9A5B5}" type="slidenum">
              <a:rPr lang="en-US"/>
              <a:pPr/>
              <a:t>34</a:t>
            </a:fld>
            <a:endParaRPr lang="en-US"/>
          </a:p>
        </p:txBody>
      </p:sp>
      <p:sp>
        <p:nvSpPr>
          <p:cNvPr id="142342" name="Rectangle 6"/>
          <p:cNvSpPr>
            <a:spLocks noGrp="1" noChangeArrowheads="1"/>
          </p:cNvSpPr>
          <p:nvPr>
            <p:ph type="title"/>
          </p:nvPr>
        </p:nvSpPr>
        <p:spPr/>
        <p:txBody>
          <a:bodyPr/>
          <a:lstStyle/>
          <a:p>
            <a:pPr algn="ctr"/>
            <a:r>
              <a:rPr lang="en-US" dirty="0"/>
              <a:t>Poodle</a:t>
            </a:r>
          </a:p>
        </p:txBody>
      </p:sp>
      <p:pic>
        <p:nvPicPr>
          <p:cNvPr id="142341" name="Picture 5" descr="Poodle"/>
          <p:cNvPicPr>
            <a:picLocks noGrp="1" noChangeAspect="1" noChangeArrowheads="1"/>
          </p:cNvPicPr>
          <p:nvPr>
            <p:ph idx="1"/>
          </p:nvPr>
        </p:nvPicPr>
        <p:blipFill>
          <a:blip r:embed="rId3" cstate="print"/>
          <a:srcRect/>
          <a:stretch>
            <a:fillRect/>
          </a:stretch>
        </p:blipFill>
        <p:spPr>
          <a:xfrm>
            <a:off x="3048000" y="2971800"/>
            <a:ext cx="3492500" cy="2336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Effect transition="in" filter="blinds(horizontal)">
                                      <p:cBhvr>
                                        <p:cTn id="7"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9CA57781-00CD-403B-B3E4-3CADAC06EF19}" type="slidenum">
              <a:rPr lang="en-US"/>
              <a:pPr/>
              <a:t>35</a:t>
            </a:fld>
            <a:endParaRPr lang="en-US"/>
          </a:p>
        </p:txBody>
      </p:sp>
      <p:sp>
        <p:nvSpPr>
          <p:cNvPr id="133126" name="Rectangle 6"/>
          <p:cNvSpPr>
            <a:spLocks noGrp="1" noChangeArrowheads="1"/>
          </p:cNvSpPr>
          <p:nvPr>
            <p:ph type="title"/>
          </p:nvPr>
        </p:nvSpPr>
        <p:spPr/>
        <p:txBody>
          <a:bodyPr/>
          <a:lstStyle/>
          <a:p>
            <a:pPr algn="ctr"/>
            <a:r>
              <a:rPr lang="en-US" dirty="0"/>
              <a:t>German </a:t>
            </a:r>
            <a:r>
              <a:rPr lang="en-US" dirty="0" err="1"/>
              <a:t>Shepard</a:t>
            </a:r>
            <a:r>
              <a:rPr lang="en-US" dirty="0"/>
              <a:t> </a:t>
            </a:r>
          </a:p>
        </p:txBody>
      </p:sp>
      <p:pic>
        <p:nvPicPr>
          <p:cNvPr id="133125" name="Picture 5" descr="German Shepard"/>
          <p:cNvPicPr>
            <a:picLocks noGrp="1" noChangeAspect="1" noChangeArrowheads="1"/>
          </p:cNvPicPr>
          <p:nvPr>
            <p:ph idx="1"/>
          </p:nvPr>
        </p:nvPicPr>
        <p:blipFill>
          <a:blip r:embed="rId3" cstate="print"/>
          <a:srcRect/>
          <a:stretch>
            <a:fillRect/>
          </a:stretch>
        </p:blipFill>
        <p:spPr>
          <a:xfrm>
            <a:off x="3429000" y="2641600"/>
            <a:ext cx="3657600" cy="2206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blinds(horizontal)">
                                      <p:cBhvr>
                                        <p:cTn id="7"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88684AF3-ABA6-4616-8F74-C653BE9D71E3}" type="slidenum">
              <a:rPr lang="en-US"/>
              <a:pPr/>
              <a:t>36</a:t>
            </a:fld>
            <a:endParaRPr lang="en-US"/>
          </a:p>
        </p:txBody>
      </p:sp>
      <p:sp>
        <p:nvSpPr>
          <p:cNvPr id="126982" name="Rectangle 6"/>
          <p:cNvSpPr>
            <a:spLocks noGrp="1" noChangeArrowheads="1"/>
          </p:cNvSpPr>
          <p:nvPr>
            <p:ph type="title"/>
          </p:nvPr>
        </p:nvSpPr>
        <p:spPr/>
        <p:txBody>
          <a:bodyPr/>
          <a:lstStyle/>
          <a:p>
            <a:pPr algn="ctr"/>
            <a:r>
              <a:rPr lang="en-US" dirty="0"/>
              <a:t>Collie</a:t>
            </a:r>
          </a:p>
        </p:txBody>
      </p:sp>
      <p:pic>
        <p:nvPicPr>
          <p:cNvPr id="126981" name="Picture 5" descr="Collie"/>
          <p:cNvPicPr>
            <a:picLocks noGrp="1" noChangeAspect="1" noChangeArrowheads="1"/>
          </p:cNvPicPr>
          <p:nvPr>
            <p:ph idx="1"/>
          </p:nvPr>
        </p:nvPicPr>
        <p:blipFill>
          <a:blip r:embed="rId3" cstate="print"/>
          <a:srcRect/>
          <a:stretch>
            <a:fillRect/>
          </a:stretch>
        </p:blipFill>
        <p:spPr>
          <a:xfrm>
            <a:off x="3581400" y="2447925"/>
            <a:ext cx="3581400" cy="24082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animEffect transition="in" filter="blinds(horizontal)">
                                      <p:cBhvr>
                                        <p:cTn id="7" dur="5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4F8E4E1A-49B8-4304-AC00-109AB97F97FE}" type="slidenum">
              <a:rPr lang="en-US"/>
              <a:pPr/>
              <a:t>37</a:t>
            </a:fld>
            <a:endParaRPr lang="en-US"/>
          </a:p>
        </p:txBody>
      </p:sp>
      <p:sp>
        <p:nvSpPr>
          <p:cNvPr id="148486" name="Rectangle 6"/>
          <p:cNvSpPr>
            <a:spLocks noGrp="1" noChangeArrowheads="1"/>
          </p:cNvSpPr>
          <p:nvPr>
            <p:ph type="title"/>
          </p:nvPr>
        </p:nvSpPr>
        <p:spPr/>
        <p:txBody>
          <a:bodyPr/>
          <a:lstStyle/>
          <a:p>
            <a:pPr algn="ctr"/>
            <a:r>
              <a:rPr lang="en-US" dirty="0"/>
              <a:t>Domestic Shorthair </a:t>
            </a:r>
          </a:p>
        </p:txBody>
      </p:sp>
      <p:pic>
        <p:nvPicPr>
          <p:cNvPr id="148485" name="Picture 5" descr="Cat1"/>
          <p:cNvPicPr>
            <a:picLocks noGrp="1" noChangeAspect="1" noChangeArrowheads="1"/>
          </p:cNvPicPr>
          <p:nvPr>
            <p:ph idx="1"/>
          </p:nvPr>
        </p:nvPicPr>
        <p:blipFill>
          <a:blip r:embed="rId3" cstate="print"/>
          <a:srcRect/>
          <a:stretch>
            <a:fillRect/>
          </a:stretch>
        </p:blipFill>
        <p:spPr>
          <a:xfrm>
            <a:off x="3505200" y="2133600"/>
            <a:ext cx="2352675" cy="35067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linds(horizontal)">
                                      <p:cBhvr>
                                        <p:cTn id="7" dur="5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279EBB4-8DD3-4F30-BA79-7BB40708D584}" type="slidenum">
              <a:rPr lang="en-US"/>
              <a:pPr/>
              <a:t>38</a:t>
            </a:fld>
            <a:endParaRPr lang="en-US"/>
          </a:p>
        </p:txBody>
      </p:sp>
      <p:sp>
        <p:nvSpPr>
          <p:cNvPr id="145414" name="Rectangle 6"/>
          <p:cNvSpPr>
            <a:spLocks noGrp="1" noChangeArrowheads="1"/>
          </p:cNvSpPr>
          <p:nvPr>
            <p:ph type="title"/>
          </p:nvPr>
        </p:nvSpPr>
        <p:spPr/>
        <p:txBody>
          <a:bodyPr/>
          <a:lstStyle/>
          <a:p>
            <a:pPr algn="ctr"/>
            <a:r>
              <a:rPr lang="en-US" dirty="0"/>
              <a:t>Calico </a:t>
            </a:r>
          </a:p>
        </p:txBody>
      </p:sp>
      <p:pic>
        <p:nvPicPr>
          <p:cNvPr id="145413" name="Picture 5" descr="Calico Cat"/>
          <p:cNvPicPr>
            <a:picLocks noGrp="1" noChangeAspect="1" noChangeArrowheads="1"/>
          </p:cNvPicPr>
          <p:nvPr>
            <p:ph idx="1"/>
          </p:nvPr>
        </p:nvPicPr>
        <p:blipFill>
          <a:blip r:embed="rId3" cstate="print"/>
          <a:srcRect/>
          <a:stretch>
            <a:fillRect/>
          </a:stretch>
        </p:blipFill>
        <p:spPr>
          <a:xfrm>
            <a:off x="2743200" y="2971800"/>
            <a:ext cx="3270250" cy="2597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blinds(horizontal)">
                                      <p:cBhvr>
                                        <p:cTn id="7" dur="5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D2ED3EEF-9C8F-4D4E-9047-F887E0ED0D98}" type="slidenum">
              <a:rPr lang="en-US"/>
              <a:pPr/>
              <a:t>39</a:t>
            </a:fld>
            <a:endParaRPr lang="en-US"/>
          </a:p>
        </p:txBody>
      </p:sp>
      <p:sp>
        <p:nvSpPr>
          <p:cNvPr id="200710" name="Rectangle 6"/>
          <p:cNvSpPr>
            <a:spLocks noGrp="1" noChangeArrowheads="1"/>
          </p:cNvSpPr>
          <p:nvPr>
            <p:ph type="title"/>
          </p:nvPr>
        </p:nvSpPr>
        <p:spPr/>
        <p:txBody>
          <a:bodyPr/>
          <a:lstStyle/>
          <a:p>
            <a:pPr algn="ctr"/>
            <a:r>
              <a:rPr lang="en-US" dirty="0"/>
              <a:t>Siamese</a:t>
            </a:r>
          </a:p>
        </p:txBody>
      </p:sp>
      <p:pic>
        <p:nvPicPr>
          <p:cNvPr id="200709" name="Picture 5" descr="Siamese Cat"/>
          <p:cNvPicPr>
            <a:picLocks noGrp="1" noChangeAspect="1" noChangeArrowheads="1"/>
          </p:cNvPicPr>
          <p:nvPr>
            <p:ph idx="1"/>
          </p:nvPr>
        </p:nvPicPr>
        <p:blipFill>
          <a:blip r:embed="rId3" cstate="print"/>
          <a:srcRect/>
          <a:stretch>
            <a:fillRect/>
          </a:stretch>
        </p:blipFill>
        <p:spPr>
          <a:xfrm>
            <a:off x="3352800" y="1752600"/>
            <a:ext cx="2819400" cy="41941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10"/>
                                        </p:tgtEl>
                                        <p:attrNameLst>
                                          <p:attrName>style.visibility</p:attrName>
                                        </p:attrNameLst>
                                      </p:cBhvr>
                                      <p:to>
                                        <p:strVal val="visible"/>
                                      </p:to>
                                    </p:set>
                                    <p:animEffect transition="in" filter="blinds(horizontal)">
                                      <p:cBhvr>
                                        <p:cTn id="7" dur="500"/>
                                        <p:tgtEl>
                                          <p:spTgt spid="20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7AA7E7C1-FFC9-44CD-8C54-80E00B80EA86}" type="slidenum">
              <a:rPr lang="en-US"/>
              <a:pPr/>
              <a:t>4</a:t>
            </a:fld>
            <a:endParaRPr lang="en-US"/>
          </a:p>
        </p:txBody>
      </p:sp>
      <p:sp>
        <p:nvSpPr>
          <p:cNvPr id="53255" name="Rectangle 7"/>
          <p:cNvSpPr>
            <a:spLocks noGrp="1" noChangeArrowheads="1"/>
          </p:cNvSpPr>
          <p:nvPr>
            <p:ph type="title"/>
          </p:nvPr>
        </p:nvSpPr>
        <p:spPr/>
        <p:txBody>
          <a:bodyPr/>
          <a:lstStyle/>
          <a:p>
            <a:pPr algn="ctr"/>
            <a:r>
              <a:rPr lang="en-US"/>
              <a:t>Morgan</a:t>
            </a:r>
          </a:p>
        </p:txBody>
      </p:sp>
      <p:pic>
        <p:nvPicPr>
          <p:cNvPr id="53254" name="Picture 6" descr="stallio2"/>
          <p:cNvPicPr>
            <a:picLocks noGrp="1" noChangeAspect="1" noChangeArrowheads="1"/>
          </p:cNvPicPr>
          <p:nvPr>
            <p:ph idx="1"/>
          </p:nvPr>
        </p:nvPicPr>
        <p:blipFill>
          <a:blip r:embed="rId3" cstate="print"/>
          <a:srcRect/>
          <a:stretch>
            <a:fillRect/>
          </a:stretch>
        </p:blipFill>
        <p:spPr>
          <a:xfrm>
            <a:off x="2590800" y="2209800"/>
            <a:ext cx="4727575" cy="3592513"/>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C2F30750-D4FA-42E8-BAEC-9AD7D2B8F2EE}" type="slidenum">
              <a:rPr lang="en-US"/>
              <a:pPr/>
              <a:t>40</a:t>
            </a:fld>
            <a:endParaRPr lang="en-US"/>
          </a:p>
        </p:txBody>
      </p:sp>
      <p:sp>
        <p:nvSpPr>
          <p:cNvPr id="154630" name="Rectangle 6"/>
          <p:cNvSpPr>
            <a:spLocks noGrp="1" noChangeArrowheads="1"/>
          </p:cNvSpPr>
          <p:nvPr>
            <p:ph type="title"/>
          </p:nvPr>
        </p:nvSpPr>
        <p:spPr/>
        <p:txBody>
          <a:bodyPr/>
          <a:lstStyle/>
          <a:p>
            <a:pPr algn="ctr"/>
            <a:r>
              <a:rPr lang="en-US" dirty="0"/>
              <a:t>Persian </a:t>
            </a:r>
          </a:p>
        </p:txBody>
      </p:sp>
      <p:pic>
        <p:nvPicPr>
          <p:cNvPr id="154629" name="Picture 5" descr="Cat3"/>
          <p:cNvPicPr>
            <a:picLocks noGrp="1" noChangeAspect="1" noChangeArrowheads="1"/>
          </p:cNvPicPr>
          <p:nvPr>
            <p:ph idx="1"/>
          </p:nvPr>
        </p:nvPicPr>
        <p:blipFill>
          <a:blip r:embed="rId3" cstate="print"/>
          <a:srcRect/>
          <a:stretch>
            <a:fillRect/>
          </a:stretch>
        </p:blipFill>
        <p:spPr>
          <a:xfrm>
            <a:off x="2743200" y="2514600"/>
            <a:ext cx="4205288" cy="27717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blinds(horizontal)">
                                      <p:cBhvr>
                                        <p:cTn id="7" dur="5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BD93531C-E811-48DA-B539-CE2D1421C437}" type="slidenum">
              <a:rPr lang="en-US"/>
              <a:pPr/>
              <a:t>41</a:t>
            </a:fld>
            <a:endParaRPr lang="en-US"/>
          </a:p>
        </p:txBody>
      </p:sp>
      <p:sp>
        <p:nvSpPr>
          <p:cNvPr id="151558" name="Rectangle 6"/>
          <p:cNvSpPr>
            <a:spLocks noGrp="1" noChangeArrowheads="1"/>
          </p:cNvSpPr>
          <p:nvPr>
            <p:ph type="title"/>
          </p:nvPr>
        </p:nvSpPr>
        <p:spPr/>
        <p:txBody>
          <a:bodyPr/>
          <a:lstStyle/>
          <a:p>
            <a:pPr algn="ctr"/>
            <a:r>
              <a:rPr lang="en-US"/>
              <a:t>Calico Persian </a:t>
            </a:r>
          </a:p>
        </p:txBody>
      </p:sp>
      <p:pic>
        <p:nvPicPr>
          <p:cNvPr id="151557" name="Picture 5" descr="Cat2"/>
          <p:cNvPicPr>
            <a:picLocks noGrp="1" noChangeAspect="1" noChangeArrowheads="1"/>
          </p:cNvPicPr>
          <p:nvPr>
            <p:ph idx="1"/>
          </p:nvPr>
        </p:nvPicPr>
        <p:blipFill>
          <a:blip r:embed="rId3" cstate="print"/>
          <a:srcRect/>
          <a:stretch>
            <a:fillRect/>
          </a:stretch>
        </p:blipFill>
        <p:spPr>
          <a:xfrm>
            <a:off x="2514600" y="2590800"/>
            <a:ext cx="4210050" cy="2779713"/>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7B5EA950-A11D-4A0C-8EA3-CC91F3F77AD1}" type="slidenum">
              <a:rPr lang="en-US"/>
              <a:pPr/>
              <a:t>42</a:t>
            </a:fld>
            <a:endParaRPr lang="en-US"/>
          </a:p>
        </p:txBody>
      </p:sp>
      <p:sp>
        <p:nvSpPr>
          <p:cNvPr id="160774" name="Rectangle 6"/>
          <p:cNvSpPr>
            <a:spLocks noGrp="1" noChangeArrowheads="1"/>
          </p:cNvSpPr>
          <p:nvPr>
            <p:ph type="title"/>
          </p:nvPr>
        </p:nvSpPr>
        <p:spPr/>
        <p:txBody>
          <a:bodyPr/>
          <a:lstStyle/>
          <a:p>
            <a:pPr algn="ctr"/>
            <a:r>
              <a:rPr lang="en-US" dirty="0"/>
              <a:t>American Cavy</a:t>
            </a:r>
          </a:p>
        </p:txBody>
      </p:sp>
      <p:pic>
        <p:nvPicPr>
          <p:cNvPr id="160773" name="Picture 5" descr="Guinea Pig2"/>
          <p:cNvPicPr>
            <a:picLocks noGrp="1" noChangeAspect="1" noChangeArrowheads="1"/>
          </p:cNvPicPr>
          <p:nvPr>
            <p:ph idx="1"/>
          </p:nvPr>
        </p:nvPicPr>
        <p:blipFill>
          <a:blip r:embed="rId3" cstate="print"/>
          <a:srcRect/>
          <a:stretch>
            <a:fillRect/>
          </a:stretch>
        </p:blipFill>
        <p:spPr>
          <a:xfrm>
            <a:off x="2667000" y="2667000"/>
            <a:ext cx="3962400" cy="2676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4"/>
                                        </p:tgtEl>
                                        <p:attrNameLst>
                                          <p:attrName>style.visibility</p:attrName>
                                        </p:attrNameLst>
                                      </p:cBhvr>
                                      <p:to>
                                        <p:strVal val="visible"/>
                                      </p:to>
                                    </p:set>
                                    <p:animEffect transition="in" filter="blinds(horizontal)">
                                      <p:cBhvr>
                                        <p:cTn id="7" dur="500"/>
                                        <p:tgtEl>
                                          <p:spTgt spid="160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FC49C0A7-5EEA-4FA6-AD62-C9ACB1FA60BD}" type="slidenum">
              <a:rPr lang="en-US"/>
              <a:pPr/>
              <a:t>43</a:t>
            </a:fld>
            <a:endParaRPr lang="en-US"/>
          </a:p>
        </p:txBody>
      </p:sp>
      <p:sp>
        <p:nvSpPr>
          <p:cNvPr id="157702" name="Rectangle 6"/>
          <p:cNvSpPr>
            <a:spLocks noGrp="1" noChangeArrowheads="1"/>
          </p:cNvSpPr>
          <p:nvPr>
            <p:ph type="title"/>
          </p:nvPr>
        </p:nvSpPr>
        <p:spPr/>
        <p:txBody>
          <a:bodyPr/>
          <a:lstStyle/>
          <a:p>
            <a:pPr algn="ctr"/>
            <a:r>
              <a:rPr lang="en-US" dirty="0"/>
              <a:t>Peruvian Cavy</a:t>
            </a:r>
          </a:p>
        </p:txBody>
      </p:sp>
      <p:pic>
        <p:nvPicPr>
          <p:cNvPr id="157701" name="Picture 5" descr="Guinea Pig1"/>
          <p:cNvPicPr>
            <a:picLocks noGrp="1" noChangeAspect="1" noChangeArrowheads="1"/>
          </p:cNvPicPr>
          <p:nvPr>
            <p:ph idx="1"/>
          </p:nvPr>
        </p:nvPicPr>
        <p:blipFill>
          <a:blip r:embed="rId3" cstate="print"/>
          <a:srcRect/>
          <a:stretch>
            <a:fillRect/>
          </a:stretch>
        </p:blipFill>
        <p:spPr>
          <a:xfrm>
            <a:off x="2590800" y="2514600"/>
            <a:ext cx="3592513" cy="24479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blinds(horizontal)">
                                      <p:cBhvr>
                                        <p:cTn id="7" dur="500"/>
                                        <p:tgtEl>
                                          <p:spTgt spid="15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83C2C6F3-CCB5-4611-B14F-45A34085207E}" type="slidenum">
              <a:rPr lang="en-US"/>
              <a:pPr/>
              <a:t>44</a:t>
            </a:fld>
            <a:endParaRPr lang="en-US"/>
          </a:p>
        </p:txBody>
      </p:sp>
      <p:sp>
        <p:nvSpPr>
          <p:cNvPr id="163846" name="Rectangle 6"/>
          <p:cNvSpPr>
            <a:spLocks noGrp="1" noChangeArrowheads="1"/>
          </p:cNvSpPr>
          <p:nvPr>
            <p:ph type="title"/>
          </p:nvPr>
        </p:nvSpPr>
        <p:spPr/>
        <p:txBody>
          <a:bodyPr/>
          <a:lstStyle/>
          <a:p>
            <a:pPr algn="ctr"/>
            <a:r>
              <a:rPr lang="en-US" dirty="0"/>
              <a:t>Hamster</a:t>
            </a:r>
          </a:p>
        </p:txBody>
      </p:sp>
      <p:pic>
        <p:nvPicPr>
          <p:cNvPr id="163845" name="Picture 5" descr="Hamster Gerbil"/>
          <p:cNvPicPr>
            <a:picLocks noGrp="1" noChangeAspect="1" noChangeArrowheads="1"/>
          </p:cNvPicPr>
          <p:nvPr>
            <p:ph idx="1"/>
          </p:nvPr>
        </p:nvPicPr>
        <p:blipFill>
          <a:blip r:embed="rId3" cstate="print"/>
          <a:srcRect/>
          <a:stretch>
            <a:fillRect/>
          </a:stretch>
        </p:blipFill>
        <p:spPr>
          <a:xfrm>
            <a:off x="2362200" y="2514600"/>
            <a:ext cx="4495800" cy="3063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blinds(horizontal)">
                                      <p:cBhvr>
                                        <p:cTn id="7" dur="5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FBB5BCC9-0E07-4A28-B274-98FC519FE5C4}" type="slidenum">
              <a:rPr lang="en-US"/>
              <a:pPr/>
              <a:t>45</a:t>
            </a:fld>
            <a:endParaRPr lang="en-US"/>
          </a:p>
        </p:txBody>
      </p:sp>
      <p:sp>
        <p:nvSpPr>
          <p:cNvPr id="166918" name="Rectangle 6"/>
          <p:cNvSpPr>
            <a:spLocks noGrp="1" noChangeArrowheads="1"/>
          </p:cNvSpPr>
          <p:nvPr>
            <p:ph type="title"/>
          </p:nvPr>
        </p:nvSpPr>
        <p:spPr/>
        <p:txBody>
          <a:bodyPr/>
          <a:lstStyle/>
          <a:p>
            <a:pPr algn="ctr"/>
            <a:r>
              <a:rPr lang="en-US" dirty="0"/>
              <a:t>Mouse</a:t>
            </a:r>
          </a:p>
        </p:txBody>
      </p:sp>
      <p:pic>
        <p:nvPicPr>
          <p:cNvPr id="166917" name="Picture 5" descr="Mouse"/>
          <p:cNvPicPr>
            <a:picLocks noGrp="1" noChangeAspect="1" noChangeArrowheads="1"/>
          </p:cNvPicPr>
          <p:nvPr>
            <p:ph idx="1"/>
          </p:nvPr>
        </p:nvPicPr>
        <p:blipFill>
          <a:blip r:embed="rId3" cstate="print"/>
          <a:srcRect/>
          <a:stretch>
            <a:fillRect/>
          </a:stretch>
        </p:blipFill>
        <p:spPr>
          <a:xfrm>
            <a:off x="2819400" y="2590800"/>
            <a:ext cx="3594100" cy="2428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blinds(horizontal)">
                                      <p:cBhvr>
                                        <p:cTn id="7" dur="500"/>
                                        <p:tgtEl>
                                          <p:spTgt spid="166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FDF1660E-D05B-454B-B9D3-7B79A7D790DB}" type="slidenum">
              <a:rPr lang="en-US"/>
              <a:pPr/>
              <a:t>46</a:t>
            </a:fld>
            <a:endParaRPr lang="en-US"/>
          </a:p>
        </p:txBody>
      </p:sp>
      <p:sp>
        <p:nvSpPr>
          <p:cNvPr id="169990" name="Rectangle 6"/>
          <p:cNvSpPr>
            <a:spLocks noGrp="1" noChangeArrowheads="1"/>
          </p:cNvSpPr>
          <p:nvPr>
            <p:ph type="title"/>
          </p:nvPr>
        </p:nvSpPr>
        <p:spPr/>
        <p:txBody>
          <a:bodyPr/>
          <a:lstStyle/>
          <a:p>
            <a:pPr algn="ctr"/>
            <a:r>
              <a:rPr lang="en-US" dirty="0"/>
              <a:t>Rats</a:t>
            </a:r>
          </a:p>
        </p:txBody>
      </p:sp>
      <p:pic>
        <p:nvPicPr>
          <p:cNvPr id="169989" name="Picture 5" descr="Rats"/>
          <p:cNvPicPr>
            <a:picLocks noGrp="1" noChangeAspect="1" noChangeArrowheads="1"/>
          </p:cNvPicPr>
          <p:nvPr>
            <p:ph idx="1"/>
          </p:nvPr>
        </p:nvPicPr>
        <p:blipFill>
          <a:blip r:embed="rId3" cstate="print"/>
          <a:srcRect/>
          <a:stretch>
            <a:fillRect/>
          </a:stretch>
        </p:blipFill>
        <p:spPr>
          <a:xfrm>
            <a:off x="2971800" y="2514600"/>
            <a:ext cx="3632200" cy="25844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horizontal)">
                                      <p:cBhvr>
                                        <p:cTn id="7" dur="500"/>
                                        <p:tgtEl>
                                          <p:spTgt spid="16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958BB8F0-C874-4FA6-81E1-45A761E4FC9D}" type="slidenum">
              <a:rPr lang="en-US"/>
              <a:pPr/>
              <a:t>47</a:t>
            </a:fld>
            <a:endParaRPr lang="en-US"/>
          </a:p>
        </p:txBody>
      </p:sp>
      <p:sp>
        <p:nvSpPr>
          <p:cNvPr id="173062" name="Rectangle 6"/>
          <p:cNvSpPr>
            <a:spLocks noGrp="1" noChangeArrowheads="1"/>
          </p:cNvSpPr>
          <p:nvPr>
            <p:ph type="title"/>
          </p:nvPr>
        </p:nvSpPr>
        <p:spPr/>
        <p:txBody>
          <a:bodyPr/>
          <a:lstStyle/>
          <a:p>
            <a:pPr algn="ctr"/>
            <a:r>
              <a:rPr lang="en-US" dirty="0"/>
              <a:t>Angora</a:t>
            </a:r>
          </a:p>
        </p:txBody>
      </p:sp>
      <p:pic>
        <p:nvPicPr>
          <p:cNvPr id="173061" name="Picture 5" descr="Angora Rabbit"/>
          <p:cNvPicPr>
            <a:picLocks noGrp="1" noChangeAspect="1" noChangeArrowheads="1"/>
          </p:cNvPicPr>
          <p:nvPr>
            <p:ph idx="1"/>
          </p:nvPr>
        </p:nvPicPr>
        <p:blipFill>
          <a:blip r:embed="rId3" cstate="print"/>
          <a:srcRect/>
          <a:stretch>
            <a:fillRect/>
          </a:stretch>
        </p:blipFill>
        <p:spPr>
          <a:xfrm>
            <a:off x="2438400" y="2438400"/>
            <a:ext cx="4419600" cy="31194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blinds(horizontal)">
                                      <p:cBhvr>
                                        <p:cTn id="7"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38653DA9-8DFF-45BE-874F-FB64125CFAD8}" type="slidenum">
              <a:rPr lang="en-US"/>
              <a:pPr/>
              <a:t>48</a:t>
            </a:fld>
            <a:endParaRPr lang="en-US"/>
          </a:p>
        </p:txBody>
      </p:sp>
      <p:sp>
        <p:nvSpPr>
          <p:cNvPr id="176134" name="Rectangle 6"/>
          <p:cNvSpPr>
            <a:spLocks noGrp="1" noChangeArrowheads="1"/>
          </p:cNvSpPr>
          <p:nvPr>
            <p:ph type="title"/>
          </p:nvPr>
        </p:nvSpPr>
        <p:spPr/>
        <p:txBody>
          <a:bodyPr/>
          <a:lstStyle/>
          <a:p>
            <a:pPr algn="ctr"/>
            <a:r>
              <a:rPr lang="en-US" dirty="0"/>
              <a:t>Rex</a:t>
            </a:r>
          </a:p>
        </p:txBody>
      </p:sp>
      <p:pic>
        <p:nvPicPr>
          <p:cNvPr id="176133" name="Picture 5" descr="Rabbit1"/>
          <p:cNvPicPr>
            <a:picLocks noGrp="1" noChangeAspect="1" noChangeArrowheads="1"/>
          </p:cNvPicPr>
          <p:nvPr>
            <p:ph idx="1"/>
          </p:nvPr>
        </p:nvPicPr>
        <p:blipFill>
          <a:blip r:embed="rId3" cstate="print"/>
          <a:srcRect/>
          <a:stretch>
            <a:fillRect/>
          </a:stretch>
        </p:blipFill>
        <p:spPr>
          <a:xfrm>
            <a:off x="2590800" y="2667000"/>
            <a:ext cx="3903663" cy="25733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blinds(horizontal)">
                                      <p:cBhvr>
                                        <p:cTn id="7" dur="5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28A1ACFF-0587-45CF-A30F-C57D7DA10C75}" type="slidenum">
              <a:rPr lang="en-US"/>
              <a:pPr/>
              <a:t>49</a:t>
            </a:fld>
            <a:endParaRPr lang="en-US"/>
          </a:p>
        </p:txBody>
      </p:sp>
      <p:sp>
        <p:nvSpPr>
          <p:cNvPr id="179206" name="Rectangle 6"/>
          <p:cNvSpPr>
            <a:spLocks noGrp="1" noChangeArrowheads="1"/>
          </p:cNvSpPr>
          <p:nvPr>
            <p:ph type="title"/>
          </p:nvPr>
        </p:nvSpPr>
        <p:spPr/>
        <p:txBody>
          <a:bodyPr/>
          <a:lstStyle/>
          <a:p>
            <a:pPr algn="ctr"/>
            <a:r>
              <a:rPr lang="en-US" dirty="0"/>
              <a:t>Californian</a:t>
            </a:r>
          </a:p>
        </p:txBody>
      </p:sp>
      <p:pic>
        <p:nvPicPr>
          <p:cNvPr id="179205" name="Picture 5" descr="Rabbit2"/>
          <p:cNvPicPr>
            <a:picLocks noGrp="1" noChangeAspect="1" noChangeArrowheads="1"/>
          </p:cNvPicPr>
          <p:nvPr>
            <p:ph idx="1"/>
          </p:nvPr>
        </p:nvPicPr>
        <p:blipFill>
          <a:blip r:embed="rId3" cstate="print"/>
          <a:srcRect/>
          <a:stretch>
            <a:fillRect/>
          </a:stretch>
        </p:blipFill>
        <p:spPr>
          <a:xfrm>
            <a:off x="2667000" y="2743200"/>
            <a:ext cx="3879850" cy="25987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Effect transition="in" filter="blinds(horizontal)">
                                      <p:cBhvr>
                                        <p:cTn id="7" dur="5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D69BFB6C-3ED2-484E-8ABF-5E2A187CA47B}" type="slidenum">
              <a:rPr lang="en-US"/>
              <a:pPr/>
              <a:t>5</a:t>
            </a:fld>
            <a:endParaRPr lang="en-US"/>
          </a:p>
        </p:txBody>
      </p:sp>
      <p:sp>
        <p:nvSpPr>
          <p:cNvPr id="56327" name="Rectangle 7"/>
          <p:cNvSpPr>
            <a:spLocks noGrp="1" noChangeArrowheads="1"/>
          </p:cNvSpPr>
          <p:nvPr>
            <p:ph type="title"/>
          </p:nvPr>
        </p:nvSpPr>
        <p:spPr/>
        <p:txBody>
          <a:bodyPr/>
          <a:lstStyle/>
          <a:p>
            <a:pPr algn="ctr"/>
            <a:r>
              <a:rPr lang="en-US"/>
              <a:t>Palomino</a:t>
            </a:r>
          </a:p>
        </p:txBody>
      </p:sp>
      <p:pic>
        <p:nvPicPr>
          <p:cNvPr id="56326" name="Picture 6" descr="palo1"/>
          <p:cNvPicPr>
            <a:picLocks noGrp="1" noChangeAspect="1" noChangeArrowheads="1"/>
          </p:cNvPicPr>
          <p:nvPr>
            <p:ph idx="1"/>
          </p:nvPr>
        </p:nvPicPr>
        <p:blipFill>
          <a:blip r:embed="rId3" cstate="print"/>
          <a:srcRect/>
          <a:stretch>
            <a:fillRect/>
          </a:stretch>
        </p:blipFill>
        <p:spPr>
          <a:xfrm>
            <a:off x="3756025" y="1973263"/>
            <a:ext cx="2890838" cy="4351337"/>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0E564C9C-788F-4CC2-97CA-6FE60AF4A2DD}" type="slidenum">
              <a:rPr lang="en-US"/>
              <a:pPr/>
              <a:t>50</a:t>
            </a:fld>
            <a:endParaRPr lang="en-US"/>
          </a:p>
        </p:txBody>
      </p:sp>
      <p:sp>
        <p:nvSpPr>
          <p:cNvPr id="182278" name="Rectangle 6"/>
          <p:cNvSpPr>
            <a:spLocks noGrp="1" noChangeArrowheads="1"/>
          </p:cNvSpPr>
          <p:nvPr>
            <p:ph type="title"/>
          </p:nvPr>
        </p:nvSpPr>
        <p:spPr/>
        <p:txBody>
          <a:bodyPr/>
          <a:lstStyle/>
          <a:p>
            <a:pPr algn="ctr"/>
            <a:r>
              <a:rPr lang="en-US" dirty="0"/>
              <a:t>New Zealand</a:t>
            </a:r>
          </a:p>
        </p:txBody>
      </p:sp>
      <p:pic>
        <p:nvPicPr>
          <p:cNvPr id="182277" name="Picture 5" descr="Rabbit3"/>
          <p:cNvPicPr>
            <a:picLocks noGrp="1" noChangeAspect="1" noChangeArrowheads="1"/>
          </p:cNvPicPr>
          <p:nvPr>
            <p:ph idx="1"/>
          </p:nvPr>
        </p:nvPicPr>
        <p:blipFill>
          <a:blip r:embed="rId3" cstate="print"/>
          <a:srcRect/>
          <a:stretch>
            <a:fillRect/>
          </a:stretch>
        </p:blipFill>
        <p:spPr>
          <a:xfrm>
            <a:off x="2971800" y="2667000"/>
            <a:ext cx="3732213" cy="23669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animEffect transition="in" filter="blinds(horizontal)">
                                      <p:cBhvr>
                                        <p:cTn id="7"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1C230E4C-1FC7-4589-8357-14395D54BAF6}" type="slidenum">
              <a:rPr lang="en-US"/>
              <a:pPr/>
              <a:t>51</a:t>
            </a:fld>
            <a:endParaRPr lang="en-US"/>
          </a:p>
        </p:txBody>
      </p:sp>
      <p:sp>
        <p:nvSpPr>
          <p:cNvPr id="185350" name="Rectangle 6"/>
          <p:cNvSpPr>
            <a:spLocks noGrp="1" noChangeArrowheads="1"/>
          </p:cNvSpPr>
          <p:nvPr>
            <p:ph type="title"/>
          </p:nvPr>
        </p:nvSpPr>
        <p:spPr/>
        <p:txBody>
          <a:bodyPr/>
          <a:lstStyle/>
          <a:p>
            <a:pPr algn="ctr"/>
            <a:r>
              <a:rPr lang="en-US" dirty="0"/>
              <a:t>Mini Lop</a:t>
            </a:r>
          </a:p>
        </p:txBody>
      </p:sp>
      <p:pic>
        <p:nvPicPr>
          <p:cNvPr id="185349" name="Picture 5" descr="Rabbit4"/>
          <p:cNvPicPr>
            <a:picLocks noGrp="1" noChangeAspect="1" noChangeArrowheads="1"/>
          </p:cNvPicPr>
          <p:nvPr>
            <p:ph idx="1"/>
          </p:nvPr>
        </p:nvPicPr>
        <p:blipFill>
          <a:blip r:embed="rId3" cstate="print"/>
          <a:srcRect/>
          <a:stretch>
            <a:fillRect/>
          </a:stretch>
        </p:blipFill>
        <p:spPr>
          <a:xfrm>
            <a:off x="2667000" y="2743200"/>
            <a:ext cx="3883025" cy="25288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50"/>
                                        </p:tgtEl>
                                        <p:attrNameLst>
                                          <p:attrName>style.visibility</p:attrName>
                                        </p:attrNameLst>
                                      </p:cBhvr>
                                      <p:to>
                                        <p:strVal val="visible"/>
                                      </p:to>
                                    </p:set>
                                    <p:animEffect transition="in" filter="blinds(horizontal)">
                                      <p:cBhvr>
                                        <p:cTn id="7" dur="500"/>
                                        <p:tgtEl>
                                          <p:spTgt spid="18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955AB7D1-9F4F-426F-AF22-C0991545CE8D}" type="slidenum">
              <a:rPr lang="en-US"/>
              <a:pPr/>
              <a:t>52</a:t>
            </a:fld>
            <a:endParaRPr lang="en-US"/>
          </a:p>
        </p:txBody>
      </p:sp>
      <p:sp>
        <p:nvSpPr>
          <p:cNvPr id="188422" name="Rectangle 6"/>
          <p:cNvSpPr>
            <a:spLocks noGrp="1" noChangeArrowheads="1"/>
          </p:cNvSpPr>
          <p:nvPr>
            <p:ph type="title"/>
          </p:nvPr>
        </p:nvSpPr>
        <p:spPr/>
        <p:txBody>
          <a:bodyPr/>
          <a:lstStyle/>
          <a:p>
            <a:pPr algn="ctr"/>
            <a:r>
              <a:rPr lang="en-US"/>
              <a:t>Dutch</a:t>
            </a:r>
          </a:p>
        </p:txBody>
      </p:sp>
      <p:pic>
        <p:nvPicPr>
          <p:cNvPr id="188421" name="Picture 5" descr="Rabbit5"/>
          <p:cNvPicPr>
            <a:picLocks noGrp="1" noChangeAspect="1" noChangeArrowheads="1"/>
          </p:cNvPicPr>
          <p:nvPr>
            <p:ph idx="1"/>
          </p:nvPr>
        </p:nvPicPr>
        <p:blipFill>
          <a:blip r:embed="rId3" cstate="print"/>
          <a:srcRect/>
          <a:stretch>
            <a:fillRect/>
          </a:stretch>
        </p:blipFill>
        <p:spPr>
          <a:xfrm>
            <a:off x="2667000" y="2667000"/>
            <a:ext cx="4021138" cy="2587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blinds(horizontal)">
                                      <p:cBhvr>
                                        <p:cTn id="7" dur="500"/>
                                        <p:tgtEl>
                                          <p:spTgt spid="18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56947661-E00A-4DD6-91F4-1DEC79DA10C9}" type="slidenum">
              <a:rPr lang="en-US"/>
              <a:pPr/>
              <a:t>6</a:t>
            </a:fld>
            <a:endParaRPr lang="en-US"/>
          </a:p>
        </p:txBody>
      </p:sp>
      <p:sp>
        <p:nvSpPr>
          <p:cNvPr id="59399" name="Rectangle 7"/>
          <p:cNvSpPr>
            <a:spLocks noGrp="1" noChangeArrowheads="1"/>
          </p:cNvSpPr>
          <p:nvPr>
            <p:ph type="title"/>
          </p:nvPr>
        </p:nvSpPr>
        <p:spPr/>
        <p:txBody>
          <a:bodyPr/>
          <a:lstStyle/>
          <a:p>
            <a:pPr algn="ctr"/>
            <a:r>
              <a:rPr lang="en-US"/>
              <a:t>Lipizzan </a:t>
            </a:r>
          </a:p>
        </p:txBody>
      </p:sp>
      <p:pic>
        <p:nvPicPr>
          <p:cNvPr id="59398" name="Picture 6" descr="tuna"/>
          <p:cNvPicPr>
            <a:picLocks noGrp="1" noChangeAspect="1" noChangeArrowheads="1"/>
          </p:cNvPicPr>
          <p:nvPr>
            <p:ph idx="1"/>
          </p:nvPr>
        </p:nvPicPr>
        <p:blipFill>
          <a:blip r:embed="rId3" cstate="print"/>
          <a:srcRect/>
          <a:stretch>
            <a:fillRect/>
          </a:stretch>
        </p:blipFill>
        <p:spPr>
          <a:xfrm>
            <a:off x="3121025" y="2043113"/>
            <a:ext cx="3810000" cy="36830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F1BDC6AB-48C6-4A94-B1A8-DDB31E4A00DB}" type="slidenum">
              <a:rPr lang="en-US"/>
              <a:pPr/>
              <a:t>7</a:t>
            </a:fld>
            <a:endParaRPr lang="en-US"/>
          </a:p>
        </p:txBody>
      </p:sp>
      <p:sp>
        <p:nvSpPr>
          <p:cNvPr id="62473" name="Rectangle 9"/>
          <p:cNvSpPr>
            <a:spLocks noGrp="1" noChangeArrowheads="1"/>
          </p:cNvSpPr>
          <p:nvPr>
            <p:ph type="title"/>
          </p:nvPr>
        </p:nvSpPr>
        <p:spPr/>
        <p:txBody>
          <a:bodyPr/>
          <a:lstStyle/>
          <a:p>
            <a:pPr algn="ctr"/>
            <a:r>
              <a:rPr lang="en-US" dirty="0"/>
              <a:t>Angus</a:t>
            </a:r>
          </a:p>
        </p:txBody>
      </p:sp>
      <p:pic>
        <p:nvPicPr>
          <p:cNvPr id="62472" name="Picture 8" descr="Bull"/>
          <p:cNvPicPr>
            <a:picLocks noGrp="1" noChangeAspect="1" noChangeArrowheads="1"/>
          </p:cNvPicPr>
          <p:nvPr>
            <p:ph idx="1"/>
          </p:nvPr>
        </p:nvPicPr>
        <p:blipFill>
          <a:blip r:embed="rId3" cstate="print"/>
          <a:srcRect/>
          <a:stretch>
            <a:fillRect/>
          </a:stretch>
        </p:blipFill>
        <p:spPr>
          <a:xfrm>
            <a:off x="2590800" y="2590800"/>
            <a:ext cx="4803775" cy="31543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blinds(horizontal)">
                                      <p:cBhvr>
                                        <p:cTn id="7"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8D22E62E-9111-4286-B20E-FBA3E23D8C18}" type="slidenum">
              <a:rPr lang="en-US"/>
              <a:pPr/>
              <a:t>8</a:t>
            </a:fld>
            <a:endParaRPr lang="en-US"/>
          </a:p>
        </p:txBody>
      </p:sp>
      <p:sp>
        <p:nvSpPr>
          <p:cNvPr id="65543" name="Rectangle 7"/>
          <p:cNvSpPr>
            <a:spLocks noGrp="1" noChangeArrowheads="1"/>
          </p:cNvSpPr>
          <p:nvPr>
            <p:ph type="title"/>
          </p:nvPr>
        </p:nvSpPr>
        <p:spPr/>
        <p:txBody>
          <a:bodyPr/>
          <a:lstStyle/>
          <a:p>
            <a:pPr algn="ctr"/>
            <a:r>
              <a:rPr lang="en-US" dirty="0"/>
              <a:t>Hereford</a:t>
            </a:r>
          </a:p>
        </p:txBody>
      </p:sp>
      <p:pic>
        <p:nvPicPr>
          <p:cNvPr id="65542" name="Picture 6" descr="hereford1"/>
          <p:cNvPicPr>
            <a:picLocks noGrp="1" noChangeAspect="1" noChangeArrowheads="1"/>
          </p:cNvPicPr>
          <p:nvPr>
            <p:ph idx="1"/>
          </p:nvPr>
        </p:nvPicPr>
        <p:blipFill>
          <a:blip r:embed="rId3" cstate="print"/>
          <a:srcRect/>
          <a:stretch>
            <a:fillRect/>
          </a:stretch>
        </p:blipFill>
        <p:spPr>
          <a:xfrm>
            <a:off x="2590800" y="2590800"/>
            <a:ext cx="4422775" cy="29797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blinds(horizontal)">
                                      <p:cBhvr>
                                        <p:cTn id="7"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Animal Breeds    TM</a:t>
            </a:r>
          </a:p>
        </p:txBody>
      </p:sp>
      <p:sp>
        <p:nvSpPr>
          <p:cNvPr id="5" name="Slide Number Placeholder 5"/>
          <p:cNvSpPr>
            <a:spLocks noGrp="1"/>
          </p:cNvSpPr>
          <p:nvPr>
            <p:ph type="sldNum" sz="quarter" idx="12"/>
          </p:nvPr>
        </p:nvSpPr>
        <p:spPr/>
        <p:txBody>
          <a:bodyPr/>
          <a:lstStyle/>
          <a:p>
            <a:fld id="{6323BA33-EA00-473E-A19A-730520DC9CD3}" type="slidenum">
              <a:rPr lang="en-US"/>
              <a:pPr/>
              <a:t>9</a:t>
            </a:fld>
            <a:endParaRPr lang="en-US"/>
          </a:p>
        </p:txBody>
      </p:sp>
      <p:sp>
        <p:nvSpPr>
          <p:cNvPr id="68615" name="Rectangle 7"/>
          <p:cNvSpPr>
            <a:spLocks noGrp="1" noChangeArrowheads="1"/>
          </p:cNvSpPr>
          <p:nvPr>
            <p:ph type="title"/>
          </p:nvPr>
        </p:nvSpPr>
        <p:spPr/>
        <p:txBody>
          <a:bodyPr/>
          <a:lstStyle/>
          <a:p>
            <a:pPr algn="ctr"/>
            <a:r>
              <a:rPr lang="en-US" dirty="0"/>
              <a:t>Holstein </a:t>
            </a:r>
          </a:p>
        </p:txBody>
      </p:sp>
      <p:pic>
        <p:nvPicPr>
          <p:cNvPr id="68614" name="Picture 6" descr="holstein"/>
          <p:cNvPicPr>
            <a:picLocks noGrp="1" noChangeAspect="1" noChangeArrowheads="1"/>
          </p:cNvPicPr>
          <p:nvPr>
            <p:ph idx="1"/>
          </p:nvPr>
        </p:nvPicPr>
        <p:blipFill>
          <a:blip r:embed="rId3" cstate="print"/>
          <a:srcRect/>
          <a:stretch>
            <a:fillRect/>
          </a:stretch>
        </p:blipFill>
        <p:spPr>
          <a:xfrm>
            <a:off x="2590800" y="2514600"/>
            <a:ext cx="4343400" cy="32877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blinds(horizontal)">
                                      <p:cBhvr>
                                        <p:cTn id="7"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365</TotalTime>
  <Words>2483</Words>
  <Application>Microsoft Office PowerPoint</Application>
  <PresentationFormat>On-screen Show (4:3)</PresentationFormat>
  <Paragraphs>276</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Eclipse</vt:lpstr>
      <vt:lpstr>Arabian</vt:lpstr>
      <vt:lpstr>Appaloosa </vt:lpstr>
      <vt:lpstr>Clydesdale</vt:lpstr>
      <vt:lpstr>Morgan</vt:lpstr>
      <vt:lpstr>Palomino</vt:lpstr>
      <vt:lpstr>Lipizzan </vt:lpstr>
      <vt:lpstr>Angus</vt:lpstr>
      <vt:lpstr>Hereford</vt:lpstr>
      <vt:lpstr>Holstein </vt:lpstr>
      <vt:lpstr>Jersey</vt:lpstr>
      <vt:lpstr>Simmental </vt:lpstr>
      <vt:lpstr>Ayrshire </vt:lpstr>
      <vt:lpstr>Pygmy </vt:lpstr>
      <vt:lpstr>Toggenburg</vt:lpstr>
      <vt:lpstr>Alpine</vt:lpstr>
      <vt:lpstr>Angora</vt:lpstr>
      <vt:lpstr>Nubian</vt:lpstr>
      <vt:lpstr>Romney</vt:lpstr>
      <vt:lpstr>Shropshire</vt:lpstr>
      <vt:lpstr>Suffolk</vt:lpstr>
      <vt:lpstr>Dorset</vt:lpstr>
      <vt:lpstr>American Landrace</vt:lpstr>
      <vt:lpstr>Hampshire</vt:lpstr>
      <vt:lpstr>Duroc</vt:lpstr>
      <vt:lpstr>Chester White</vt:lpstr>
      <vt:lpstr>Golden Retriever </vt:lpstr>
      <vt:lpstr>Labrador Retriever </vt:lpstr>
      <vt:lpstr>Beagle</vt:lpstr>
      <vt:lpstr>Siberian Husky</vt:lpstr>
      <vt:lpstr>Doberman Pinscher </vt:lpstr>
      <vt:lpstr>Wire-haired Fox Terrier</vt:lpstr>
      <vt:lpstr>Pekingese </vt:lpstr>
      <vt:lpstr>Chihuahua </vt:lpstr>
      <vt:lpstr>Poodle</vt:lpstr>
      <vt:lpstr>German Shepard </vt:lpstr>
      <vt:lpstr>Collie</vt:lpstr>
      <vt:lpstr>Domestic Shorthair </vt:lpstr>
      <vt:lpstr>Calico </vt:lpstr>
      <vt:lpstr>Siamese</vt:lpstr>
      <vt:lpstr>Persian </vt:lpstr>
      <vt:lpstr>Calico Persian </vt:lpstr>
      <vt:lpstr>American Cavy</vt:lpstr>
      <vt:lpstr>Peruvian Cavy</vt:lpstr>
      <vt:lpstr>Hamster</vt:lpstr>
      <vt:lpstr>Mouse</vt:lpstr>
      <vt:lpstr>Rats</vt:lpstr>
      <vt:lpstr>Angora</vt:lpstr>
      <vt:lpstr>Rex</vt:lpstr>
      <vt:lpstr>Californian</vt:lpstr>
      <vt:lpstr>New Zealand</vt:lpstr>
      <vt:lpstr>Mini Lop</vt:lpstr>
      <vt:lpstr>Dutch</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Arabian</dc:title>
  <dc:creator>Beth Martinec</dc:creator>
  <cp:lastModifiedBy>rcastongia</cp:lastModifiedBy>
  <cp:revision>93</cp:revision>
  <dcterms:created xsi:type="dcterms:W3CDTF">2002-11-25T15:31:35Z</dcterms:created>
  <dcterms:modified xsi:type="dcterms:W3CDTF">2013-11-07T22:29:14Z</dcterms:modified>
</cp:coreProperties>
</file>