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BF11A6-17F1-4A9C-9D92-6C23423C630E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87A1BB1-0FA0-4FC7-A5EB-68E3C5891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0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Domestic Longhair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Heavier body and dense overcoat and coarser hair</a:t>
            </a:r>
          </a:p>
          <a:p>
            <a:r>
              <a:rPr lang="en-US" sz="2800" dirty="0" smtClean="0"/>
              <a:t>Any color pattern</a:t>
            </a:r>
          </a:p>
          <a:p>
            <a:r>
              <a:rPr lang="en-US" sz="2800" dirty="0" smtClean="0"/>
              <a:t>Needs daily grooming and house cleaning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3" y="1536700"/>
            <a:ext cx="2911813" cy="3876675"/>
          </a:xfrm>
        </p:spPr>
      </p:pic>
    </p:spTree>
    <p:extLst>
      <p:ext uri="{BB962C8B-B14F-4D97-AF65-F5344CB8AC3E}">
        <p14:creationId xmlns="" xmlns:p14="http://schemas.microsoft.com/office/powerpoint/2010/main" val="22105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Domestic Shorthair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 range of coloring </a:t>
            </a:r>
          </a:p>
          <a:p>
            <a:r>
              <a:rPr lang="en-US" sz="2800" dirty="0" smtClean="0"/>
              <a:t>Not purebred cats, but  are of mixed ancestry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2922"/>
            <a:ext cx="3657600" cy="2784230"/>
          </a:xfrm>
        </p:spPr>
      </p:pic>
    </p:spTree>
    <p:extLst>
      <p:ext uri="{BB962C8B-B14F-4D97-AF65-F5344CB8AC3E}">
        <p14:creationId xmlns="" xmlns:p14="http://schemas.microsoft.com/office/powerpoint/2010/main" val="24479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Egyptian Mau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Active, athletic cats have the randomly spotted tabby pattern resembling wild cats</a:t>
            </a:r>
          </a:p>
          <a:p>
            <a:r>
              <a:rPr lang="en-US" sz="2800" dirty="0" smtClean="0"/>
              <a:t>Come in colors such as bronze, silver, and black smoke</a:t>
            </a:r>
          </a:p>
          <a:p>
            <a:r>
              <a:rPr lang="en-US" sz="2800" dirty="0" smtClean="0"/>
              <a:t>Fastest breed of domestic cats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01" y="1536700"/>
            <a:ext cx="2903198" cy="3876675"/>
          </a:xfrm>
        </p:spPr>
      </p:pic>
    </p:spTree>
    <p:extLst>
      <p:ext uri="{BB962C8B-B14F-4D97-AF65-F5344CB8AC3E}">
        <p14:creationId xmlns="" xmlns:p14="http://schemas.microsoft.com/office/powerpoint/2010/main" val="117015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Exotic Shorthair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Cross between Persians and various other shorthaired breeds</a:t>
            </a:r>
          </a:p>
          <a:p>
            <a:r>
              <a:rPr lang="en-US" sz="2800" dirty="0" smtClean="0"/>
              <a:t>Found in the same wide variety of colors and patterns as the Persians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6984"/>
            <a:ext cx="3657600" cy="2716106"/>
          </a:xfrm>
        </p:spPr>
      </p:pic>
    </p:spTree>
    <p:extLst>
      <p:ext uri="{BB962C8B-B14F-4D97-AF65-F5344CB8AC3E}">
        <p14:creationId xmlns="" xmlns:p14="http://schemas.microsoft.com/office/powerpoint/2010/main" val="18756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Havana Brown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warm, chocolate brown color</a:t>
            </a:r>
          </a:p>
          <a:p>
            <a:r>
              <a:rPr lang="en-US" sz="2800" dirty="0" smtClean="0"/>
              <a:t>Most are chestnut brown, although a lavender frost color is also seen</a:t>
            </a:r>
          </a:p>
          <a:p>
            <a:r>
              <a:rPr lang="en-US" sz="2800" dirty="0" smtClean="0"/>
              <a:t>Very rare breed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2152"/>
            <a:ext cx="3657600" cy="2625771"/>
          </a:xfrm>
        </p:spPr>
      </p:pic>
    </p:spTree>
    <p:extLst>
      <p:ext uri="{BB962C8B-B14F-4D97-AF65-F5344CB8AC3E}">
        <p14:creationId xmlns="" xmlns:p14="http://schemas.microsoft.com/office/powerpoint/2010/main" val="24080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Maine Coon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 is slightly longer than it is wide, ears are wide at the base, moderately pointed and well tufted inside</a:t>
            </a:r>
          </a:p>
          <a:p>
            <a:r>
              <a:rPr lang="en-US" sz="2800" dirty="0" smtClean="0"/>
              <a:t>Wide range of colors and patterns</a:t>
            </a:r>
          </a:p>
          <a:p>
            <a:r>
              <a:rPr lang="en-US" sz="2800" dirty="0" smtClean="0"/>
              <a:t>Tail is as long as torso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99763"/>
            <a:ext cx="3657600" cy="3150549"/>
          </a:xfrm>
        </p:spPr>
      </p:pic>
    </p:spTree>
    <p:extLst>
      <p:ext uri="{BB962C8B-B14F-4D97-AF65-F5344CB8AC3E}">
        <p14:creationId xmlns="" xmlns:p14="http://schemas.microsoft.com/office/powerpoint/2010/main" val="9223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Manx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Stocky, solid cat with a dense double coat, a compact body, very short back, hind legs that are visibly longer than front legs, big bones, wide chest and greater depth of flank</a:t>
            </a:r>
          </a:p>
          <a:p>
            <a:r>
              <a:rPr lang="en-US" sz="2800" dirty="0" smtClean="0"/>
              <a:t>All colors and patterns exist in both coat lengths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9325"/>
            <a:ext cx="3657600" cy="3011424"/>
          </a:xfrm>
        </p:spPr>
      </p:pic>
    </p:spTree>
    <p:extLst>
      <p:ext uri="{BB962C8B-B14F-4D97-AF65-F5344CB8AC3E}">
        <p14:creationId xmlns="" xmlns:p14="http://schemas.microsoft.com/office/powerpoint/2010/main" val="9506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Persian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Available in a veritable rainbow of colors and patterns</a:t>
            </a:r>
          </a:p>
          <a:p>
            <a:r>
              <a:rPr lang="en-US" sz="2800" dirty="0" smtClean="0"/>
              <a:t>Most popular and perhaps the most recognized breed of cats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5235"/>
            <a:ext cx="3657600" cy="3759604"/>
          </a:xfrm>
        </p:spPr>
      </p:pic>
    </p:spTree>
    <p:extLst>
      <p:ext uri="{BB962C8B-B14F-4D97-AF65-F5344CB8AC3E}">
        <p14:creationId xmlns="" xmlns:p14="http://schemas.microsoft.com/office/powerpoint/2010/main" val="42517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3886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Persian</a:t>
            </a:r>
            <a:br>
              <a:rPr lang="en-US" sz="5400" dirty="0" smtClean="0"/>
            </a:br>
            <a:r>
              <a:rPr lang="en-US" sz="5400" dirty="0" smtClean="0"/>
              <a:t>Himalayan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37744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Identical in type to the Persian, with the exception of its blue eyes and point coloration</a:t>
            </a:r>
          </a:p>
          <a:p>
            <a:r>
              <a:rPr lang="en-US" sz="2800" dirty="0" smtClean="0"/>
              <a:t>Fur of the body is white or cream, but the points come in many different colors such as seal, blue, lilac, chocolate, red and cream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43417"/>
            <a:ext cx="3657600" cy="3063240"/>
          </a:xfrm>
        </p:spPr>
      </p:pic>
    </p:spTree>
    <p:extLst>
      <p:ext uri="{BB962C8B-B14F-4D97-AF65-F5344CB8AC3E}">
        <p14:creationId xmlns="" xmlns:p14="http://schemas.microsoft.com/office/powerpoint/2010/main" val="29962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Russian Blue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short, plush, silvery blue coat, brilliant green eyes and semi-foreign body type with long legs and body</a:t>
            </a:r>
          </a:p>
          <a:p>
            <a:r>
              <a:rPr lang="en-US" sz="2800" dirty="0" smtClean="0"/>
              <a:t>Solid silvery blue coats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9" y="1447800"/>
            <a:ext cx="3413125" cy="3276600"/>
          </a:xfrm>
        </p:spPr>
      </p:pic>
    </p:spTree>
    <p:extLst>
      <p:ext uri="{BB962C8B-B14F-4D97-AF65-F5344CB8AC3E}">
        <p14:creationId xmlns="" xmlns:p14="http://schemas.microsoft.com/office/powerpoint/2010/main" val="34449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Abyssinian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Balanced medium sized animal of foreign type.</a:t>
            </a:r>
          </a:p>
          <a:p>
            <a:r>
              <a:rPr lang="en-US" sz="2800" dirty="0" smtClean="0"/>
              <a:t>Beautiful ticked, resilient coats</a:t>
            </a:r>
          </a:p>
          <a:p>
            <a:r>
              <a:rPr lang="en-US" sz="2800" dirty="0" smtClean="0"/>
              <a:t>Four common colors: Ruddy, Red, Blue and Cream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42" y="1536700"/>
            <a:ext cx="3427315" cy="3876675"/>
          </a:xfrm>
        </p:spPr>
      </p:pic>
    </p:spTree>
    <p:extLst>
      <p:ext uri="{BB962C8B-B14F-4D97-AF65-F5344CB8AC3E}">
        <p14:creationId xmlns="" xmlns:p14="http://schemas.microsoft.com/office/powerpoint/2010/main" val="21398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Scottish Fold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known for its distinctive ears, which are folded forward and down, and by its large rounded eyes</a:t>
            </a:r>
          </a:p>
          <a:p>
            <a:r>
              <a:rPr lang="en-US" sz="2800" dirty="0" smtClean="0"/>
              <a:t>Great number of colors and patterns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6628"/>
            <a:ext cx="3657600" cy="2896819"/>
          </a:xfrm>
        </p:spPr>
      </p:pic>
    </p:spTree>
    <p:extLst>
      <p:ext uri="{BB962C8B-B14F-4D97-AF65-F5344CB8AC3E}">
        <p14:creationId xmlns="" xmlns:p14="http://schemas.microsoft.com/office/powerpoint/2010/main" val="26712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Selkirk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Naturally curly coat</a:t>
            </a:r>
          </a:p>
          <a:p>
            <a:r>
              <a:rPr lang="en-US" sz="2800" dirty="0" smtClean="0"/>
              <a:t>Rounded, stocky body type</a:t>
            </a:r>
          </a:p>
          <a:p>
            <a:r>
              <a:rPr lang="en-US" sz="2800" dirty="0" smtClean="0"/>
              <a:t>Wide variety of colors and patterns</a:t>
            </a:r>
          </a:p>
          <a:p>
            <a:r>
              <a:rPr lang="en-US" sz="2800" dirty="0" smtClean="0"/>
              <a:t>Coat should be soft and curly, with random curling rather than a patterned wave or </a:t>
            </a:r>
            <a:r>
              <a:rPr lang="en-US" sz="2800" dirty="0" err="1" smtClean="0"/>
              <a:t>marcelling</a:t>
            </a:r>
            <a:r>
              <a:rPr lang="en-US" sz="2800" dirty="0" smtClean="0"/>
              <a:t> pattern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354896"/>
            <a:ext cx="4117393" cy="2521903"/>
          </a:xfrm>
        </p:spPr>
      </p:pic>
    </p:spTree>
    <p:extLst>
      <p:ext uri="{BB962C8B-B14F-4D97-AF65-F5344CB8AC3E}">
        <p14:creationId xmlns="" xmlns:p14="http://schemas.microsoft.com/office/powerpoint/2010/main" val="11565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Siamese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oldest recognized and established breeds of cats</a:t>
            </a:r>
          </a:p>
          <a:p>
            <a:r>
              <a:rPr lang="en-US" sz="2800" dirty="0" smtClean="0"/>
              <a:t>Distinguished by its brilliant blue eyes and its colored points which provide contrast to its light colored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1224"/>
            <a:ext cx="3657600" cy="2967626"/>
          </a:xfrm>
        </p:spPr>
      </p:pic>
    </p:spTree>
    <p:extLst>
      <p:ext uri="{BB962C8B-B14F-4D97-AF65-F5344CB8AC3E}">
        <p14:creationId xmlns="" xmlns:p14="http://schemas.microsoft.com/office/powerpoint/2010/main" val="34777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Somali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Longhaired Abyssinian</a:t>
            </a:r>
          </a:p>
          <a:p>
            <a:r>
              <a:rPr lang="en-US" sz="2800" dirty="0" smtClean="0"/>
              <a:t>Commonly available in blue, fawn, red and ruddy</a:t>
            </a:r>
          </a:p>
          <a:p>
            <a:r>
              <a:rPr lang="en-US" sz="2800" dirty="0" smtClean="0"/>
              <a:t>Has a bushy tail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4313"/>
            <a:ext cx="3657600" cy="2441448"/>
          </a:xfrm>
        </p:spPr>
      </p:pic>
    </p:spTree>
    <p:extLst>
      <p:ext uri="{BB962C8B-B14F-4D97-AF65-F5344CB8AC3E}">
        <p14:creationId xmlns="" xmlns:p14="http://schemas.microsoft.com/office/powerpoint/2010/main" val="21476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American Curl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4752"/>
            <a:ext cx="4191000" cy="41940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Medium sized, alert animals with an elegant appearance and a sweet, open expression complimented by their remarkable ears</a:t>
            </a:r>
          </a:p>
          <a:p>
            <a:r>
              <a:rPr lang="en-US" sz="2800" dirty="0" smtClean="0"/>
              <a:t>Available in long haired and short haired and come in any color or coat pattern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2017"/>
            <a:ext cx="3657600" cy="2606040"/>
          </a:xfrm>
        </p:spPr>
      </p:pic>
    </p:spTree>
    <p:extLst>
      <p:ext uri="{BB962C8B-B14F-4D97-AF65-F5344CB8AC3E}">
        <p14:creationId xmlns="" xmlns:p14="http://schemas.microsoft.com/office/powerpoint/2010/main" val="33279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Balinese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Coat is of medium length, and very silky and fine</a:t>
            </a:r>
            <a:endParaRPr lang="en-US" sz="2800" dirty="0"/>
          </a:p>
          <a:p>
            <a:r>
              <a:rPr lang="en-US" sz="2800" dirty="0"/>
              <a:t>S</a:t>
            </a:r>
            <a:r>
              <a:rPr lang="en-US" sz="2800" dirty="0" smtClean="0"/>
              <a:t>olid point colors: seal, blue, chocolate, lilac, red point, cream point, lynx and </a:t>
            </a:r>
            <a:r>
              <a:rPr lang="en-US" sz="2800" dirty="0" err="1" smtClean="0"/>
              <a:t>tortie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4365"/>
            <a:ext cx="3810000" cy="3251200"/>
          </a:xfrm>
        </p:spPr>
      </p:pic>
    </p:spTree>
    <p:extLst>
      <p:ext uri="{BB962C8B-B14F-4D97-AF65-F5344CB8AC3E}">
        <p14:creationId xmlns="" xmlns:p14="http://schemas.microsoft.com/office/powerpoint/2010/main" val="26936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Birman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Average sized cat</a:t>
            </a:r>
          </a:p>
          <a:p>
            <a:r>
              <a:rPr lang="en-US" sz="2800" dirty="0" smtClean="0"/>
              <a:t>Medium length coat</a:t>
            </a:r>
          </a:p>
          <a:p>
            <a:r>
              <a:rPr lang="en-US" sz="2800" dirty="0" smtClean="0"/>
              <a:t>Pointed cats with white paws</a:t>
            </a:r>
          </a:p>
          <a:p>
            <a:r>
              <a:rPr lang="en-US" sz="2800" dirty="0" smtClean="0"/>
              <a:t>Eyes are always blue</a:t>
            </a:r>
          </a:p>
          <a:p>
            <a:r>
              <a:rPr lang="en-US" sz="2800" dirty="0" smtClean="0"/>
              <a:t>Body should be eggshell color or golden depending on markings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929184" cy="2937065"/>
          </a:xfrm>
        </p:spPr>
      </p:pic>
    </p:spTree>
    <p:extLst>
      <p:ext uri="{BB962C8B-B14F-4D97-AF65-F5344CB8AC3E}">
        <p14:creationId xmlns="" xmlns:p14="http://schemas.microsoft.com/office/powerpoint/2010/main" val="39683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Burmese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Medium sized cat with a rounded head, expressive eyes and a sweet disposition</a:t>
            </a:r>
          </a:p>
          <a:p>
            <a:r>
              <a:rPr lang="en-US" sz="2800" dirty="0" smtClean="0"/>
              <a:t>Many colors are recognized, but the 4 main ones are sable, champagne, blue and platinum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8253"/>
            <a:ext cx="3657600" cy="2893568"/>
          </a:xfrm>
        </p:spPr>
      </p:pic>
    </p:spTree>
    <p:extLst>
      <p:ext uri="{BB962C8B-B14F-4D97-AF65-F5344CB8AC3E}">
        <p14:creationId xmlns="" xmlns:p14="http://schemas.microsoft.com/office/powerpoint/2010/main" val="1308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ColorPoint</a:t>
            </a:r>
            <a:r>
              <a:rPr lang="en-US" sz="4800" dirty="0" smtClean="0"/>
              <a:t> Shorthair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Appear in red point, cream point, lynx point and </a:t>
            </a:r>
            <a:r>
              <a:rPr lang="en-US" sz="2800" dirty="0" err="1" smtClean="0"/>
              <a:t>tortie</a:t>
            </a:r>
            <a:r>
              <a:rPr lang="en-US" sz="2800" dirty="0" smtClean="0"/>
              <a:t> point</a:t>
            </a:r>
          </a:p>
          <a:p>
            <a:r>
              <a:rPr lang="en-US" sz="2800" dirty="0" smtClean="0"/>
              <a:t>Personality is highly interactive, devoted, playful, and fun-loving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88644"/>
            <a:ext cx="3657600" cy="3372787"/>
          </a:xfrm>
        </p:spPr>
      </p:pic>
    </p:spTree>
    <p:extLst>
      <p:ext uri="{BB962C8B-B14F-4D97-AF65-F5344CB8AC3E}">
        <p14:creationId xmlns="" xmlns:p14="http://schemas.microsoft.com/office/powerpoint/2010/main" val="6476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Cornish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Soft, wavy, curly hair</a:t>
            </a:r>
          </a:p>
          <a:p>
            <a:r>
              <a:rPr lang="en-US" sz="2800" dirty="0" smtClean="0"/>
              <a:t>Coat feels like crushed velvet to the touch</a:t>
            </a:r>
          </a:p>
          <a:p>
            <a:r>
              <a:rPr lang="en-US" sz="2800" dirty="0" smtClean="0"/>
              <a:t>Slender, racy bodies</a:t>
            </a:r>
          </a:p>
          <a:p>
            <a:r>
              <a:rPr lang="en-US" sz="2800" dirty="0" smtClean="0"/>
              <a:t>Found in a wide variety of colors and patterns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5616"/>
            <a:ext cx="3962400" cy="2728925"/>
          </a:xfrm>
        </p:spPr>
      </p:pic>
    </p:spTree>
    <p:extLst>
      <p:ext uri="{BB962C8B-B14F-4D97-AF65-F5344CB8AC3E}">
        <p14:creationId xmlns="" xmlns:p14="http://schemas.microsoft.com/office/powerpoint/2010/main" val="8099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Devon Rex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Soft, short, naturally curly coat</a:t>
            </a:r>
          </a:p>
          <a:p>
            <a:r>
              <a:rPr lang="en-US" sz="2800" dirty="0" smtClean="0"/>
              <a:t>Personality is like there appearance, impish, clever, enterprising and outgoing</a:t>
            </a:r>
          </a:p>
          <a:p>
            <a:r>
              <a:rPr lang="en-US" sz="2800" dirty="0" smtClean="0"/>
              <a:t>Wide variety of patterns and colors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3" y="1600200"/>
            <a:ext cx="3776283" cy="3200400"/>
          </a:xfrm>
        </p:spPr>
      </p:pic>
    </p:spTree>
    <p:extLst>
      <p:ext uri="{BB962C8B-B14F-4D97-AF65-F5344CB8AC3E}">
        <p14:creationId xmlns="" xmlns:p14="http://schemas.microsoft.com/office/powerpoint/2010/main" val="4511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176</TotalTime>
  <Words>644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Cat breeds</vt:lpstr>
      <vt:lpstr>Abyssinian</vt:lpstr>
      <vt:lpstr>American Curl</vt:lpstr>
      <vt:lpstr>Balinese</vt:lpstr>
      <vt:lpstr>Birman</vt:lpstr>
      <vt:lpstr>Burmese</vt:lpstr>
      <vt:lpstr>ColorPoint Shorthair</vt:lpstr>
      <vt:lpstr>Cornish Rex</vt:lpstr>
      <vt:lpstr>Devon Rex</vt:lpstr>
      <vt:lpstr>Domestic Longhair</vt:lpstr>
      <vt:lpstr>Domestic Shorthair</vt:lpstr>
      <vt:lpstr>Egyptian Mau</vt:lpstr>
      <vt:lpstr>Exotic Shorthair</vt:lpstr>
      <vt:lpstr>Havana Brown</vt:lpstr>
      <vt:lpstr>Maine Coon</vt:lpstr>
      <vt:lpstr>Manx</vt:lpstr>
      <vt:lpstr>Persian</vt:lpstr>
      <vt:lpstr>Persian Himalayan</vt:lpstr>
      <vt:lpstr>Russian Blue</vt:lpstr>
      <vt:lpstr>Scottish Fold</vt:lpstr>
      <vt:lpstr>Selkirk Rex</vt:lpstr>
      <vt:lpstr>Siamese </vt:lpstr>
      <vt:lpstr>Somali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Ljlab</dc:creator>
  <cp:lastModifiedBy>rcastongia</cp:lastModifiedBy>
  <cp:revision>32</cp:revision>
  <dcterms:created xsi:type="dcterms:W3CDTF">2012-02-16T18:48:54Z</dcterms:created>
  <dcterms:modified xsi:type="dcterms:W3CDTF">2013-01-11T00:50:33Z</dcterms:modified>
</cp:coreProperties>
</file>