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3" r:id="rId3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031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172050" y="542550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algn="l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                   Summerville FFA</a:t>
            </a:r>
            <a:r>
              <a:rPr lang="en"/>
              <a:t> 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FFFF00"/>
                </a:solidFill>
              </a:rPr>
              <a:t>For students interested in agriculture career fields, hanging out and making new friends, having fun at the fair!!</a:t>
            </a: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FFFF00"/>
              </a:solidFill>
            </a:endParaRPr>
          </a:p>
          <a:p>
            <a:pPr marL="457200" lvl="0" indent="-41910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FFFF00"/>
                </a:solidFill>
              </a:rPr>
              <a:t>In order to be in the club you have to be in an  Ag Class!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356675" y="300350"/>
            <a:ext cx="8503799" cy="857400"/>
          </a:xfrm>
          <a:prstGeom prst="rect">
            <a:avLst/>
          </a:prstGeom>
          <a:solidFill>
            <a:srgbClr val="00FFFF"/>
          </a:solidFill>
          <a:ln w="9525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44550" y="12189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★"/>
            </a:pPr>
            <a:r>
              <a:rPr lang="en">
                <a:solidFill>
                  <a:srgbClr val="FFFF00"/>
                </a:solidFill>
              </a:rPr>
              <a:t>Intro to Ag -Ag I </a:t>
            </a:r>
          </a:p>
          <a:p>
            <a:pPr marL="457200" lvl="0" indent="-419100" rtl="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★"/>
            </a:pPr>
            <a:r>
              <a:rPr lang="en">
                <a:solidFill>
                  <a:srgbClr val="FFFF00"/>
                </a:solidFill>
              </a:rPr>
              <a:t>Ag II</a:t>
            </a:r>
          </a:p>
          <a:p>
            <a:pPr marL="457200" lvl="0" indent="-419100" rtl="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★"/>
            </a:pPr>
            <a:r>
              <a:rPr lang="en">
                <a:solidFill>
                  <a:srgbClr val="FFFF00"/>
                </a:solidFill>
              </a:rPr>
              <a:t>Ag Biology</a:t>
            </a:r>
          </a:p>
          <a:p>
            <a:pPr marL="457200" lvl="0" indent="-419100" rtl="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★"/>
            </a:pPr>
            <a:r>
              <a:rPr lang="en">
                <a:solidFill>
                  <a:srgbClr val="FFFF00"/>
                </a:solidFill>
              </a:rPr>
              <a:t>Intro to Vet Science</a:t>
            </a:r>
          </a:p>
          <a:p>
            <a:pPr marL="457200" lvl="0" indent="-419100" rtl="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★"/>
            </a:pPr>
            <a:r>
              <a:rPr lang="en">
                <a:solidFill>
                  <a:srgbClr val="FFFF00"/>
                </a:solidFill>
              </a:rPr>
              <a:t>Ag Leadership </a:t>
            </a:r>
          </a:p>
          <a:p>
            <a:pPr marL="457200" lvl="0" indent="-41910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★"/>
            </a:pPr>
            <a:r>
              <a:rPr lang="en">
                <a:solidFill>
                  <a:srgbClr val="FFFF00"/>
                </a:solidFill>
              </a:rPr>
              <a:t>Ag Mechanics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25225" y="239150"/>
            <a:ext cx="8366699" cy="918599"/>
          </a:xfrm>
          <a:prstGeom prst="rect">
            <a:avLst/>
          </a:prstGeom>
          <a:ln w="9525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              Current FFA Ag Classes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On-screen Show (16:9)</PresentationFormat>
  <Paragraphs>11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simple-dark</vt:lpstr>
      <vt:lpstr>PowerPoint Presentation</vt:lpstr>
      <vt:lpstr>                   Summerville FFA </vt:lpstr>
      <vt:lpstr>              Current FFA Ag Classes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rcastongia</dc:creator>
  <cp:lastModifiedBy>rcastongia</cp:lastModifiedBy>
  <cp:revision>1</cp:revision>
  <dcterms:modified xsi:type="dcterms:W3CDTF">2014-09-03T20:43:28Z</dcterms:modified>
</cp:coreProperties>
</file>