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5" r:id="rId3"/>
    <p:sldId id="257" r:id="rId4"/>
    <p:sldId id="260" r:id="rId5"/>
    <p:sldId id="261" r:id="rId6"/>
    <p:sldId id="262" r:id="rId7"/>
    <p:sldId id="263" r:id="rId8"/>
    <p:sldId id="258" r:id="rId9"/>
    <p:sldId id="259" r:id="rId10"/>
    <p:sldId id="266" r:id="rId11"/>
    <p:sldId id="271" r:id="rId12"/>
    <p:sldId id="282" r:id="rId13"/>
    <p:sldId id="272" r:id="rId14"/>
    <p:sldId id="280" r:id="rId15"/>
    <p:sldId id="273" r:id="rId16"/>
    <p:sldId id="278" r:id="rId17"/>
    <p:sldId id="281" r:id="rId18"/>
    <p:sldId id="267" r:id="rId19"/>
    <p:sldId id="274" r:id="rId20"/>
    <p:sldId id="276" r:id="rId21"/>
    <p:sldId id="275" r:id="rId22"/>
    <p:sldId id="279" r:id="rId23"/>
    <p:sldId id="305" r:id="rId24"/>
    <p:sldId id="303" r:id="rId25"/>
    <p:sldId id="304" r:id="rId26"/>
    <p:sldId id="283" r:id="rId27"/>
    <p:sldId id="288" r:id="rId28"/>
    <p:sldId id="290" r:id="rId29"/>
    <p:sldId id="302" r:id="rId30"/>
    <p:sldId id="285" r:id="rId31"/>
    <p:sldId id="299" r:id="rId32"/>
    <p:sldId id="301" r:id="rId33"/>
    <p:sldId id="297" r:id="rId34"/>
    <p:sldId id="298" r:id="rId35"/>
    <p:sldId id="284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56BE-8740-4FD7-9835-FA6F3EAAD1B4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D05A-E785-4AD6-A13E-0E225903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6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AD05A-E785-4AD6-A13E-0E22590391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2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90E230-900C-4FCB-9745-28801CDFFDD0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E59CB38-C317-4211-AC30-E5324ACDC9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01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9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Sturdy, compact body and a cleanly chiseled and refined head, with he overall dog complete balance and ideal of size.</a:t>
            </a:r>
          </a:p>
          <a:p>
            <a:r>
              <a:rPr lang="en-US" sz="2800" dirty="0" smtClean="0"/>
              <a:t>Colors can be black variety, any solid color other than black, </a:t>
            </a:r>
            <a:r>
              <a:rPr lang="en-US" sz="2800" dirty="0" err="1" smtClean="0"/>
              <a:t>parti</a:t>
            </a:r>
            <a:r>
              <a:rPr lang="en-US" sz="2800" dirty="0" smtClean="0"/>
              <a:t>-color variety or they can have tan points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val="36151584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495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symmetrical, powerful, active dog, sound and well put together, not clumsy nor long in the leg, displaying a kindly expression and possessing a personality that is eager, alert and self confident</a:t>
            </a:r>
          </a:p>
          <a:p>
            <a:r>
              <a:rPr lang="en-US" sz="2800" dirty="0" smtClean="0"/>
              <a:t>Rich, lustrous golden of various shades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657600" cy="2947047"/>
          </a:xfrm>
        </p:spPr>
      </p:pic>
    </p:spTree>
    <p:extLst>
      <p:ext uri="{BB962C8B-B14F-4D97-AF65-F5344CB8AC3E}">
        <p14:creationId xmlns:p14="http://schemas.microsoft.com/office/powerpoint/2010/main" val="23703459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Have long, luxurious blue and tan coats.</a:t>
            </a:r>
          </a:p>
          <a:p>
            <a:r>
              <a:rPr lang="en-US" sz="2800" dirty="0" smtClean="0"/>
              <a:t>Coat is parted on the face and from the base of the skull to the end of the tail and hangs evenly and quite straight down each side of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657600" cy="3332859"/>
          </a:xfrm>
        </p:spPr>
      </p:pic>
    </p:spTree>
    <p:extLst>
      <p:ext uri="{BB962C8B-B14F-4D97-AF65-F5344CB8AC3E}">
        <p14:creationId xmlns:p14="http://schemas.microsoft.com/office/powerpoint/2010/main" val="35303869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Dignity, strength and elegance with great size and a powerful, well-formed, smoothly muscled body.</a:t>
            </a:r>
          </a:p>
          <a:p>
            <a:r>
              <a:rPr lang="en-US" sz="2800" dirty="0" smtClean="0"/>
              <a:t>Colors are brindle, fawn, blue, black, harlequin, and mantle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101340" cy="3876675"/>
          </a:xfrm>
        </p:spPr>
      </p:pic>
    </p:spTree>
    <p:extLst>
      <p:ext uri="{BB962C8B-B14F-4D97-AF65-F5344CB8AC3E}">
        <p14:creationId xmlns:p14="http://schemas.microsoft.com/office/powerpoint/2010/main" val="26764486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 compact and solid dog, its long, flowing double coat is its most distinctive feature.</a:t>
            </a:r>
          </a:p>
          <a:p>
            <a:r>
              <a:rPr lang="en-US" sz="2800" dirty="0" smtClean="0"/>
              <a:t>All colors are seen with this breed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31" y="2743200"/>
            <a:ext cx="4430169" cy="3429000"/>
          </a:xfrm>
        </p:spPr>
      </p:pic>
    </p:spTree>
    <p:extLst>
      <p:ext uri="{BB962C8B-B14F-4D97-AF65-F5344CB8AC3E}">
        <p14:creationId xmlns:p14="http://schemas.microsoft.com/office/powerpoint/2010/main" val="901233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Strongly built, medium-sized, short-coupled, possessing a </a:t>
            </a:r>
            <a:r>
              <a:rPr lang="en-US" sz="2800" dirty="0"/>
              <a:t>s</a:t>
            </a:r>
            <a:r>
              <a:rPr lang="en-US" sz="2800" dirty="0" smtClean="0"/>
              <a:t>ound, athletic, well-balanced conformation</a:t>
            </a:r>
          </a:p>
          <a:p>
            <a:r>
              <a:rPr lang="en-US" sz="2800" dirty="0" smtClean="0"/>
              <a:t>Coat colors are black, yellow and chocolate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3657600" cy="3014907"/>
          </a:xfrm>
        </p:spPr>
      </p:pic>
    </p:spTree>
    <p:extLst>
      <p:ext uri="{BB962C8B-B14F-4D97-AF65-F5344CB8AC3E}">
        <p14:creationId xmlns:p14="http://schemas.microsoft.com/office/powerpoint/2010/main" val="3163969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Medium large, robust and powerful dog, black with clearly defined rust markings.</a:t>
            </a:r>
          </a:p>
          <a:p>
            <a:r>
              <a:rPr lang="en-US" sz="2800" dirty="0" smtClean="0"/>
              <a:t>Very protective of their territory and do not welcome strangers.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80816"/>
            <a:ext cx="3581400" cy="2721864"/>
          </a:xfrm>
        </p:spPr>
      </p:pic>
    </p:spTree>
    <p:extLst>
      <p:ext uri="{BB962C8B-B14F-4D97-AF65-F5344CB8AC3E}">
        <p14:creationId xmlns:p14="http://schemas.microsoft.com/office/powerpoint/2010/main" val="3008532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16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Low-set, strong, sturdily built and active, giving an impression of substance and stamina in a small space</a:t>
            </a:r>
          </a:p>
          <a:p>
            <a:r>
              <a:rPr lang="en-US" sz="2800" dirty="0" smtClean="0"/>
              <a:t>Coat can be red, sable, fawn, black, and tan with or without white markings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862728" cy="23762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790825" cy="23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38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343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 to ground, long in body and short of leg, with robust muscular development; the skin is elastic and pliable without excessive wrinkling</a:t>
            </a:r>
          </a:p>
          <a:p>
            <a:r>
              <a:rPr lang="en-US" sz="2800" dirty="0" smtClean="0"/>
              <a:t>Three varieties of coats: smooth, wirehaired and longhaired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3657600" cy="2457907"/>
          </a:xfrm>
        </p:spPr>
      </p:pic>
    </p:spTree>
    <p:extLst>
      <p:ext uri="{BB962C8B-B14F-4D97-AF65-F5344CB8AC3E}">
        <p14:creationId xmlns:p14="http://schemas.microsoft.com/office/powerpoint/2010/main" val="28278577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18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Small, hardy breed with a beautiful cloak of hair that parts down their back from head to tail</a:t>
            </a:r>
          </a:p>
          <a:p>
            <a:r>
              <a:rPr lang="en-US" sz="2800" dirty="0" smtClean="0"/>
              <a:t>All colors are accepted with or without dark tips to ears and beard</a:t>
            </a:r>
          </a:p>
          <a:p>
            <a:r>
              <a:rPr lang="en-US" sz="2800" dirty="0" smtClean="0"/>
              <a:t>Coat is very dense and of a good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24200"/>
            <a:ext cx="3358820" cy="3224467"/>
          </a:xfrm>
        </p:spPr>
      </p:pic>
    </p:spTree>
    <p:extLst>
      <p:ext uri="{BB962C8B-B14F-4D97-AF65-F5344CB8AC3E}">
        <p14:creationId xmlns:p14="http://schemas.microsoft.com/office/powerpoint/2010/main" val="565217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Powerful, sturdy, squarely built, upstanding dog of artic type, medium in size with strong muscular development and heavy bone</a:t>
            </a:r>
          </a:p>
          <a:p>
            <a:r>
              <a:rPr lang="en-US" sz="2800" dirty="0" smtClean="0"/>
              <a:t>Clear colored, solid or solid with lighter shadings in the ruff, tail and feathering. Colors are red, black, blue, cinnamon and cream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00400"/>
            <a:ext cx="3951674" cy="2924239"/>
          </a:xfrm>
        </p:spPr>
      </p:pic>
    </p:spTree>
    <p:extLst>
      <p:ext uri="{BB962C8B-B14F-4D97-AF65-F5344CB8AC3E}">
        <p14:creationId xmlns:p14="http://schemas.microsoft.com/office/powerpoint/2010/main" val="27375838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19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active, intelligent and elegant-appearing dog, squarely built and well proportioned</a:t>
            </a:r>
          </a:p>
          <a:p>
            <a:r>
              <a:rPr lang="en-US" sz="2800" dirty="0" smtClean="0"/>
              <a:t>The coat is an even and solid color of white, black, apricot and gray.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984375"/>
            <a:ext cx="3429000" cy="2981325"/>
          </a:xfrm>
        </p:spPr>
      </p:pic>
    </p:spTree>
    <p:extLst>
      <p:ext uri="{BB962C8B-B14F-4D97-AF65-F5344CB8AC3E}">
        <p14:creationId xmlns:p14="http://schemas.microsoft.com/office/powerpoint/2010/main" val="3947494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Compact, short-backed, active toy dog</a:t>
            </a:r>
          </a:p>
          <a:p>
            <a:r>
              <a:rPr lang="en-US" sz="2800" dirty="0" smtClean="0"/>
              <a:t>Cocky, commanding and animated as he gaits</a:t>
            </a:r>
          </a:p>
          <a:p>
            <a:r>
              <a:rPr lang="en-US" sz="2800" dirty="0" smtClean="0"/>
              <a:t>All color, patterns and variations are seen in this breed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16569"/>
            <a:ext cx="3657600" cy="2916936"/>
          </a:xfrm>
        </p:spPr>
      </p:pic>
    </p:spTree>
    <p:extLst>
      <p:ext uri="{BB962C8B-B14F-4D97-AF65-F5344CB8AC3E}">
        <p14:creationId xmlns:p14="http://schemas.microsoft.com/office/powerpoint/2010/main" val="2943891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21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36192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Essentially a working Collie in miniature.</a:t>
            </a:r>
          </a:p>
          <a:p>
            <a:r>
              <a:rPr lang="en-US" sz="2800" dirty="0" smtClean="0"/>
              <a:t>Rough-coated, longhaired working dog</a:t>
            </a:r>
          </a:p>
          <a:p>
            <a:r>
              <a:rPr lang="en-US" sz="2800" dirty="0" smtClean="0"/>
              <a:t>Coat can be black, blue merle or sable, marked with varying amounts of white and/or tan.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3657600" cy="2999232"/>
          </a:xfrm>
        </p:spPr>
      </p:pic>
    </p:spTree>
    <p:extLst>
      <p:ext uri="{BB962C8B-B14F-4D97-AF65-F5344CB8AC3E}">
        <p14:creationId xmlns:p14="http://schemas.microsoft.com/office/powerpoint/2010/main" val="3178061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3074" name="Picture 2" descr="http://www.puppyou.com/wp-content/uploads/wh/whippet-cute-longhaired-whippet-dog-bre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699000" cy="43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7291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1026" name="Picture 2" descr="http://www.easypetmd.com/sites/default/files/Toy%20Fox%20Te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4525494" cy="476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238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5" name="AutoShape 2" descr="Image result for Afghan H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Afghan H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Afghan H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Afghan H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s://s-media-cache-ak0.pinimg.com/236x/47/67/f7/4767f7f0aae2789edabcaada5519b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17538"/>
            <a:ext cx="3695700" cy="55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15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Cat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Medium sized cat with a rounded head, expressive eyes and a sweet disposition</a:t>
            </a:r>
          </a:p>
          <a:p>
            <a:r>
              <a:rPr lang="en-US" sz="2800" dirty="0" smtClean="0"/>
              <a:t>Many colors are recognized, but the 4 main ones are sable, champagne, blue and platinum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8253"/>
            <a:ext cx="3657600" cy="2893568"/>
          </a:xfrm>
        </p:spPr>
      </p:pic>
    </p:spTree>
    <p:extLst>
      <p:ext uri="{BB962C8B-B14F-4D97-AF65-F5344CB8AC3E}">
        <p14:creationId xmlns:p14="http://schemas.microsoft.com/office/powerpoint/2010/main" val="42671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Soft, wavy, curly hair</a:t>
            </a:r>
          </a:p>
          <a:p>
            <a:r>
              <a:rPr lang="en-US" sz="2800" dirty="0" smtClean="0"/>
              <a:t>Coat feels like crushed velvet to the touch</a:t>
            </a:r>
          </a:p>
          <a:p>
            <a:r>
              <a:rPr lang="en-US" sz="2800" dirty="0" smtClean="0"/>
              <a:t>Slender, racy bodies</a:t>
            </a:r>
          </a:p>
          <a:p>
            <a:r>
              <a:rPr lang="en-US" sz="2800" dirty="0" smtClean="0"/>
              <a:t>Found in a wide variety of colors and patterns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5616"/>
            <a:ext cx="3962400" cy="2728925"/>
          </a:xfrm>
        </p:spPr>
      </p:pic>
    </p:spTree>
    <p:extLst>
      <p:ext uri="{BB962C8B-B14F-4D97-AF65-F5344CB8AC3E}">
        <p14:creationId xmlns:p14="http://schemas.microsoft.com/office/powerpoint/2010/main" val="408105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Best known for its distinctive ears, which are folded forward and down, and by its large rounded eyes</a:t>
            </a:r>
          </a:p>
          <a:p>
            <a:r>
              <a:rPr lang="en-US" sz="2800" dirty="0" smtClean="0"/>
              <a:t>Great number of colors and patterns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26628"/>
            <a:ext cx="3657600" cy="2896819"/>
          </a:xfrm>
        </p:spPr>
      </p:pic>
    </p:spTree>
    <p:extLst>
      <p:ext uri="{BB962C8B-B14F-4D97-AF65-F5344CB8AC3E}">
        <p14:creationId xmlns:p14="http://schemas.microsoft.com/office/powerpoint/2010/main" val="23791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6019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46482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Prime function is the control and movement of cattle in both wide open and confined areas</a:t>
            </a:r>
          </a:p>
          <a:p>
            <a:r>
              <a:rPr lang="en-US" sz="2800" dirty="0" smtClean="0"/>
              <a:t>Color should be blue, blue-mottled or blue speckled with or without markings, or good even red speckle all over, including the undercoat, with or without darker markings on the head.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7113"/>
            <a:ext cx="3657600" cy="3355848"/>
          </a:xfrm>
        </p:spPr>
      </p:pic>
    </p:spTree>
    <p:extLst>
      <p:ext uri="{BB962C8B-B14F-4D97-AF65-F5344CB8AC3E}">
        <p14:creationId xmlns:p14="http://schemas.microsoft.com/office/powerpoint/2010/main" val="1561933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444752"/>
            <a:ext cx="4191000" cy="41940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Medium sized, alert animals with an elegant appearance and a sweet, open expression complimented by their remarkable ears</a:t>
            </a:r>
          </a:p>
          <a:p>
            <a:r>
              <a:rPr lang="en-US" sz="2800" dirty="0" smtClean="0"/>
              <a:t>Available in long haired and short haired and come in any color or coat pattern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72017"/>
            <a:ext cx="3657600" cy="2606040"/>
          </a:xfrm>
        </p:spPr>
      </p:pic>
    </p:spTree>
    <p:extLst>
      <p:ext uri="{BB962C8B-B14F-4D97-AF65-F5344CB8AC3E}">
        <p14:creationId xmlns:p14="http://schemas.microsoft.com/office/powerpoint/2010/main" val="19659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29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Available in a veritable rainbow of colors and patterns</a:t>
            </a:r>
          </a:p>
          <a:p>
            <a:r>
              <a:rPr lang="en-US" sz="2800" dirty="0" smtClean="0"/>
              <a:t>Most popular and perhaps the most recognized breed of cats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95235"/>
            <a:ext cx="3657600" cy="3759604"/>
          </a:xfrm>
        </p:spPr>
      </p:pic>
    </p:spTree>
    <p:extLst>
      <p:ext uri="{BB962C8B-B14F-4D97-AF65-F5344CB8AC3E}">
        <p14:creationId xmlns:p14="http://schemas.microsoft.com/office/powerpoint/2010/main" val="31062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30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Noted for its short, plush, silvery blue coat, brilliant green eyes and semi-foreign body type with long legs and body</a:t>
            </a:r>
          </a:p>
          <a:p>
            <a:r>
              <a:rPr lang="en-US" sz="2800" dirty="0" smtClean="0"/>
              <a:t>Solid silvery blue coats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79" y="1447800"/>
            <a:ext cx="3413125" cy="3276600"/>
          </a:xfrm>
        </p:spPr>
      </p:pic>
    </p:spTree>
    <p:extLst>
      <p:ext uri="{BB962C8B-B14F-4D97-AF65-F5344CB8AC3E}">
        <p14:creationId xmlns:p14="http://schemas.microsoft.com/office/powerpoint/2010/main" val="302529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31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 is slightly longer than it is wide, ears are wide at the base, moderately pointed and well tufted inside</a:t>
            </a:r>
          </a:p>
          <a:p>
            <a:r>
              <a:rPr lang="en-US" sz="2800" dirty="0" smtClean="0"/>
              <a:t>Wide range of colors and patterns</a:t>
            </a:r>
          </a:p>
          <a:p>
            <a:r>
              <a:rPr lang="en-US" sz="2800" dirty="0" smtClean="0"/>
              <a:t>Tail is as long as torso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99763"/>
            <a:ext cx="3657600" cy="3150549"/>
          </a:xfrm>
        </p:spPr>
      </p:pic>
    </p:spTree>
    <p:extLst>
      <p:ext uri="{BB962C8B-B14F-4D97-AF65-F5344CB8AC3E}">
        <p14:creationId xmlns:p14="http://schemas.microsoft.com/office/powerpoint/2010/main" val="244344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32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Stocky, solid cat with a dense double coat, a compact body, very short back, hind legs that are visibly longer than front legs, big bones, wide chest and greater depth of flank</a:t>
            </a:r>
          </a:p>
          <a:p>
            <a:r>
              <a:rPr lang="en-US" sz="2800" dirty="0" smtClean="0"/>
              <a:t>All colors and patterns exist in both coat lengths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9325"/>
            <a:ext cx="3657600" cy="3011424"/>
          </a:xfrm>
        </p:spPr>
      </p:pic>
    </p:spTree>
    <p:extLst>
      <p:ext uri="{BB962C8B-B14F-4D97-AF65-F5344CB8AC3E}">
        <p14:creationId xmlns:p14="http://schemas.microsoft.com/office/powerpoint/2010/main" val="220777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33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Balanced medium sized animal of foreign type.</a:t>
            </a:r>
          </a:p>
          <a:p>
            <a:r>
              <a:rPr lang="en-US" sz="2800" dirty="0" smtClean="0"/>
              <a:t>Beautiful ticked, resilient coats</a:t>
            </a:r>
          </a:p>
          <a:p>
            <a:r>
              <a:rPr lang="en-US" sz="2800" dirty="0" smtClean="0"/>
              <a:t>Four common colors: Ruddy, Red, Blue and Cream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42" y="1536700"/>
            <a:ext cx="3427315" cy="3876675"/>
          </a:xfrm>
        </p:spPr>
      </p:pic>
    </p:spTree>
    <p:extLst>
      <p:ext uri="{BB962C8B-B14F-4D97-AF65-F5344CB8AC3E}">
        <p14:creationId xmlns:p14="http://schemas.microsoft.com/office/powerpoint/2010/main" val="978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4098" name="Picture 2" descr="http://cdn3-www.cattime.com/assets/uploads/2011/12/file_2706_bengal-cat-breed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86619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65896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3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Possesses, in a most marked degree, every point and characteristic of those dogs which hunt together by scent</a:t>
            </a:r>
          </a:p>
          <a:p>
            <a:r>
              <a:rPr lang="en-US" sz="2800" dirty="0" smtClean="0"/>
              <a:t>The colors are black and tan, liver and tan and red; the darker colors being sometimes interspersed with lighter or badger-colored hair and sometimes flecked with white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5" y="1600200"/>
            <a:ext cx="3474719" cy="2895600"/>
          </a:xfrm>
        </p:spPr>
      </p:pic>
    </p:spTree>
    <p:extLst>
      <p:ext uri="{BB962C8B-B14F-4D97-AF65-F5344CB8AC3E}">
        <p14:creationId xmlns:p14="http://schemas.microsoft.com/office/powerpoint/2010/main" val="33417875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4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47244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Well balanced, medium-sized dog of athletic appearance, displaying style and agility in equal measure with soundness and strength</a:t>
            </a:r>
          </a:p>
          <a:p>
            <a:r>
              <a:rPr lang="en-US" sz="2800" dirty="0" smtClean="0"/>
              <a:t>Appears in all colors or combination of colors and or markings. Solid color, bi-color, tri-color, merle and sable dogs are all acceptable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819400"/>
            <a:ext cx="3924300" cy="3139440"/>
          </a:xfrm>
        </p:spPr>
      </p:pic>
    </p:spTree>
    <p:extLst>
      <p:ext uri="{BB962C8B-B14F-4D97-AF65-F5344CB8AC3E}">
        <p14:creationId xmlns:p14="http://schemas.microsoft.com/office/powerpoint/2010/main" val="12402820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5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boxer is a medium-sized, square-built dog of good substance with short back, strong limbs, and short, tight fitting coat.</a:t>
            </a:r>
          </a:p>
          <a:p>
            <a:r>
              <a:rPr lang="en-US" sz="2800" dirty="0" smtClean="0"/>
              <a:t>Colors are fawn and brindle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3657600" cy="3275462"/>
          </a:xfrm>
        </p:spPr>
      </p:pic>
    </p:spTree>
    <p:extLst>
      <p:ext uri="{BB962C8B-B14F-4D97-AF65-F5344CB8AC3E}">
        <p14:creationId xmlns:p14="http://schemas.microsoft.com/office/powerpoint/2010/main" val="23075923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36192"/>
            <a:ext cx="4876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Perfect bulldog is medium size and smooth coat; with heavy, thick-set, low-swung body, massive short-faced head, wide shoulders and sturdy limbs</a:t>
            </a:r>
          </a:p>
          <a:p>
            <a:r>
              <a:rPr lang="en-US" sz="2800" dirty="0" smtClean="0"/>
              <a:t>The various colors are red brindle, all other brindles, solid white, solid red, fawn or fallow, and piebald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9400"/>
            <a:ext cx="3086100" cy="2962656"/>
          </a:xfrm>
        </p:spPr>
      </p:pic>
    </p:spTree>
    <p:extLst>
      <p:ext uri="{BB962C8B-B14F-4D97-AF65-F5344CB8AC3E}">
        <p14:creationId xmlns:p14="http://schemas.microsoft.com/office/powerpoint/2010/main" val="18429431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886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7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18744"/>
            <a:ext cx="4191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Short-legged dog, heavier in bone, size considered, than any other breed of dog, and while its movement is deliberate, it is in no sense clumsy</a:t>
            </a:r>
          </a:p>
          <a:p>
            <a:r>
              <a:rPr lang="en-US" sz="2800" dirty="0" smtClean="0"/>
              <a:t>The coat is hard, smooth and short and the skin is loose and elastic. Any color and markings are common.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4293"/>
            <a:ext cx="3657600" cy="2761488"/>
          </a:xfrm>
        </p:spPr>
      </p:pic>
    </p:spTree>
    <p:extLst>
      <p:ext uri="{BB962C8B-B14F-4D97-AF65-F5344CB8AC3E}">
        <p14:creationId xmlns:p14="http://schemas.microsoft.com/office/powerpoint/2010/main" val="25012336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8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Sturdy hunting dog, should look like a foxhound in miniature</a:t>
            </a:r>
          </a:p>
          <a:p>
            <a:r>
              <a:rPr lang="en-US" sz="2800" dirty="0" smtClean="0"/>
              <a:t>A close, hard, hound coat of medium length</a:t>
            </a:r>
          </a:p>
          <a:p>
            <a:r>
              <a:rPr lang="en-US" sz="2800" dirty="0" smtClean="0"/>
              <a:t>Any true hound color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3922183" cy="2941637"/>
          </a:xfrm>
        </p:spPr>
      </p:pic>
    </p:spTree>
    <p:extLst>
      <p:ext uri="{BB962C8B-B14F-4D97-AF65-F5344CB8AC3E}">
        <p14:creationId xmlns:p14="http://schemas.microsoft.com/office/powerpoint/2010/main" val="16528348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Urban Pop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5312</TotalTime>
  <Words>1101</Words>
  <Application>Microsoft Office PowerPoint</Application>
  <PresentationFormat>On-screen Show (4:3)</PresentationFormat>
  <Paragraphs>105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Urban Pop</vt:lpstr>
      <vt:lpstr>Dog Breeds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Cat breeds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Breeds</dc:title>
  <dc:creator>Ljlab</dc:creator>
  <cp:lastModifiedBy>Rachel</cp:lastModifiedBy>
  <cp:revision>50</cp:revision>
  <dcterms:created xsi:type="dcterms:W3CDTF">2012-02-15T22:00:49Z</dcterms:created>
  <dcterms:modified xsi:type="dcterms:W3CDTF">2016-01-29T04:36:39Z</dcterms:modified>
</cp:coreProperties>
</file>