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57" r:id="rId5"/>
    <p:sldId id="258" r:id="rId6"/>
    <p:sldId id="267" r:id="rId7"/>
    <p:sldId id="259" r:id="rId8"/>
    <p:sldId id="260" r:id="rId9"/>
    <p:sldId id="268" r:id="rId10"/>
    <p:sldId id="262" r:id="rId11"/>
    <p:sldId id="263" r:id="rId12"/>
    <p:sldId id="269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3B8966-E15A-422B-ABA1-65D954A7874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597CA64-3F86-49BC-8F9A-3D0127F58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1"/>
            <a:ext cx="2895600" cy="212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28" y="0"/>
            <a:ext cx="3497171" cy="2460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84" y="-48768"/>
            <a:ext cx="2964284" cy="2192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2751229" cy="2990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30" y="4848222"/>
            <a:ext cx="3497170" cy="2009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45" y="5047866"/>
            <a:ext cx="2742086" cy="1810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31" y="2375151"/>
            <a:ext cx="3507547" cy="2466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19494"/>
            <a:ext cx="2751228" cy="2076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5825"/>
            <a:ext cx="2904745" cy="260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01401" y="2050507"/>
            <a:ext cx="9154377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Swine </a:t>
            </a:r>
            <a:r>
              <a:rPr lang="en-US" sz="8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Breeds</a:t>
            </a:r>
            <a:endParaRPr lang="en-US" sz="8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8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/>
          <a:lstStyle/>
          <a:p>
            <a:pPr algn="ctr"/>
            <a:r>
              <a:rPr lang="en-US" sz="4400" dirty="0" smtClean="0"/>
              <a:t>Pietrain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886200" cy="289560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6200" y="914400"/>
            <a:ext cx="4648200" cy="449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Belgium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Black and white spotted with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High proportion of lean to fat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Often carries the gene for Porcine Stress Syndrome 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800" dirty="0" smtClean="0"/>
              <a:t>Purebreds are rare, instead used in crossbreeding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41153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Poland China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536192"/>
            <a:ext cx="4191000" cy="3877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Developed in the United States</a:t>
            </a:r>
          </a:p>
          <a:p>
            <a:r>
              <a:rPr lang="en-US" sz="2400" dirty="0" smtClean="0"/>
              <a:t>Black with white patches, drooping ears, and large size </a:t>
            </a:r>
          </a:p>
          <a:p>
            <a:r>
              <a:rPr lang="en-US" sz="2400" dirty="0" smtClean="0"/>
              <a:t>Maximum weight at any given age</a:t>
            </a:r>
          </a:p>
          <a:p>
            <a:r>
              <a:rPr lang="en-US" sz="2400" dirty="0" smtClean="0"/>
              <a:t>Excellent feeders – gain readily</a:t>
            </a:r>
          </a:p>
          <a:p>
            <a:r>
              <a:rPr lang="en-US" sz="2400" dirty="0" smtClean="0"/>
              <a:t>Quiet nature and hardy constitution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48" y="1657350"/>
            <a:ext cx="4301951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45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Red Wattle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Large, red hog with a fleshy wattle attached to each side of the neck</a:t>
            </a:r>
          </a:p>
          <a:p>
            <a:r>
              <a:rPr lang="en-US" sz="2800" dirty="0" smtClean="0"/>
              <a:t>Known for hardiness, foraging activity, and rapid growth rate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038600" cy="2695406"/>
          </a:xfrm>
        </p:spPr>
      </p:pic>
    </p:spTree>
    <p:extLst>
      <p:ext uri="{BB962C8B-B14F-4D97-AF65-F5344CB8AC3E}">
        <p14:creationId xmlns="" xmlns:p14="http://schemas.microsoft.com/office/powerpoint/2010/main" val="34681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algn="ctr"/>
            <a:r>
              <a:rPr lang="en-US" sz="4400" dirty="0" smtClean="0"/>
              <a:t>Spotted Swine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267200" cy="3171952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" y="1524000"/>
            <a:ext cx="3907154" cy="329184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Black and white spotted with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Able to transmit their fast-gaining, feed efficient, meat qualities to their offspring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270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Tamworth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3657600" cy="387705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From England</a:t>
            </a:r>
          </a:p>
          <a:p>
            <a:r>
              <a:rPr lang="en-US" sz="2800" dirty="0"/>
              <a:t>Head is long and has a snout that is moderately long and quiet straight</a:t>
            </a:r>
          </a:p>
          <a:p>
            <a:r>
              <a:rPr lang="en-US" sz="2800" dirty="0"/>
              <a:t>Very practical red coat. The color may vary from a golden red to a dark red.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11759"/>
            <a:ext cx="3657600" cy="2526557"/>
          </a:xfrm>
        </p:spPr>
      </p:pic>
    </p:spTree>
    <p:extLst>
      <p:ext uri="{BB962C8B-B14F-4D97-AF65-F5344CB8AC3E}">
        <p14:creationId xmlns="" xmlns:p14="http://schemas.microsoft.com/office/powerpoint/2010/main" val="31889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Vietnamese potbelly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536192"/>
            <a:ext cx="4191000" cy="38770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Developed in Vietnam</a:t>
            </a:r>
          </a:p>
          <a:p>
            <a:r>
              <a:rPr lang="en-US" sz="2800" dirty="0" smtClean="0"/>
              <a:t>Average 3-ft long, 15-inches tall, and 70 – 150 </a:t>
            </a:r>
            <a:r>
              <a:rPr lang="en-US" sz="2800" dirty="0" err="1" smtClean="0"/>
              <a:t>lbs</a:t>
            </a:r>
            <a:endParaRPr lang="en-US" sz="2800" dirty="0" smtClean="0"/>
          </a:p>
          <a:p>
            <a:r>
              <a:rPr lang="en-US" sz="2800" dirty="0" smtClean="0"/>
              <a:t>Solid black to solid white with a variety of spots</a:t>
            </a:r>
          </a:p>
          <a:p>
            <a:r>
              <a:rPr lang="en-US" sz="2800" dirty="0" smtClean="0"/>
              <a:t>Used as pets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399"/>
            <a:ext cx="4133850" cy="287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76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algn="ctr"/>
            <a:r>
              <a:rPr lang="en-US" sz="5400" dirty="0" smtClean="0"/>
              <a:t>American Landrace</a:t>
            </a:r>
            <a:endParaRPr lang="en-US" sz="5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28600" y="1143000"/>
            <a:ext cx="3962400" cy="3962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Originated in Denmark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White in color with huge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Longer than other breeds because of extra vertebrae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More confinement adaptable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294145" cy="2590800"/>
          </a:xfrm>
        </p:spPr>
      </p:pic>
    </p:spTree>
    <p:extLst>
      <p:ext uri="{BB962C8B-B14F-4D97-AF65-F5344CB8AC3E}">
        <p14:creationId xmlns="" xmlns:p14="http://schemas.microsoft.com/office/powerpoint/2010/main" val="4005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pPr algn="ctr"/>
            <a:r>
              <a:rPr lang="en-US" sz="5000" dirty="0" smtClean="0"/>
              <a:t>American Yorkshire</a:t>
            </a:r>
            <a:endParaRPr lang="en-US" sz="50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603253" cy="3052935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" y="1295400"/>
            <a:ext cx="3962400" cy="38069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White with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 “Mother breed”- large litters and excellent milking, and mothering 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Muscular with high proportion of lean meat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933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algn="ctr"/>
            <a:r>
              <a:rPr lang="en-US" sz="5400" dirty="0" smtClean="0"/>
              <a:t>Berkshire</a:t>
            </a:r>
            <a:endParaRPr lang="en-US" sz="5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2" y="1447800"/>
            <a:ext cx="4448433" cy="274320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6200" y="1371600"/>
            <a:ext cx="3983354" cy="37338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Black color, white points and nose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Short faced with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Early-maturing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Juicy, flavorful, tender meat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098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sz="4400" dirty="0" smtClean="0"/>
              <a:t>Chester White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43" y="1517649"/>
            <a:ext cx="4623957" cy="2825751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52400" y="1447800"/>
            <a:ext cx="3810000" cy="3291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White hair with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Large litters and excellent mothering ability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959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Cross/ Blue Butt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Cross between any black breed and any white breed</a:t>
            </a:r>
          </a:p>
          <a:p>
            <a:r>
              <a:rPr lang="en-US" sz="2800" dirty="0" smtClean="0"/>
              <a:t>Usually a Yorkshire and Hampshire cross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7057"/>
            <a:ext cx="3657600" cy="2435961"/>
          </a:xfrm>
        </p:spPr>
      </p:pic>
    </p:spTree>
    <p:extLst>
      <p:ext uri="{BB962C8B-B14F-4D97-AF65-F5344CB8AC3E}">
        <p14:creationId xmlns="" xmlns:p14="http://schemas.microsoft.com/office/powerpoint/2010/main" val="41881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algn="ctr"/>
            <a:r>
              <a:rPr lang="en-US" sz="5400" dirty="0" smtClean="0"/>
              <a:t>Duroc</a:t>
            </a:r>
            <a:endParaRPr lang="en-US" sz="5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305300" cy="3071114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28600" y="1527048"/>
            <a:ext cx="3830954" cy="3291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Reddish brown in color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Quick muscle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smtClean="0"/>
              <a:t>Aggressive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7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algn="ctr"/>
            <a:r>
              <a:rPr lang="en-US" sz="4400" dirty="0" smtClean="0"/>
              <a:t>Hampshire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61649"/>
            <a:ext cx="4648200" cy="297453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28600" y="1371600"/>
            <a:ext cx="3581400" cy="37338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Black with a white belt and 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Well-muscled, rapid growers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Excellent mothers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Good tempered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smtClean="0"/>
              <a:t>Good carcass quality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098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3810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Hereford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810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order to be registered in the Herford Hog Record Association, they must have a white face, not less than two-thirds red exclusive of face and ears, with at least two white feet-white showing not less than one inch above the hoof.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4191000" cy="2794000"/>
          </a:xfrm>
        </p:spPr>
      </p:pic>
    </p:spTree>
    <p:extLst>
      <p:ext uri="{BB962C8B-B14F-4D97-AF65-F5344CB8AC3E}">
        <p14:creationId xmlns="" xmlns:p14="http://schemas.microsoft.com/office/powerpoint/2010/main" val="10488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36</TotalTime>
  <Words>392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 Pop</vt:lpstr>
      <vt:lpstr>Slide 1</vt:lpstr>
      <vt:lpstr>American Landrace</vt:lpstr>
      <vt:lpstr>American Yorkshire</vt:lpstr>
      <vt:lpstr>Berkshire</vt:lpstr>
      <vt:lpstr>Chester White</vt:lpstr>
      <vt:lpstr>Cross/ Blue Butt</vt:lpstr>
      <vt:lpstr>Duroc</vt:lpstr>
      <vt:lpstr>Hampshire</vt:lpstr>
      <vt:lpstr>Hereford</vt:lpstr>
      <vt:lpstr>Pietrain</vt:lpstr>
      <vt:lpstr>Poland China </vt:lpstr>
      <vt:lpstr>Red Wattle</vt:lpstr>
      <vt:lpstr>Spotted Swine</vt:lpstr>
      <vt:lpstr>Tamworth</vt:lpstr>
      <vt:lpstr>Vietnamese potbelly</vt:lpstr>
    </vt:vector>
  </TitlesOfParts>
  <Company>College of Veterinary Medicine - Texas A&amp;M Univ.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rcastongia</cp:lastModifiedBy>
  <cp:revision>4</cp:revision>
  <dcterms:created xsi:type="dcterms:W3CDTF">2012-01-17T19:25:37Z</dcterms:created>
  <dcterms:modified xsi:type="dcterms:W3CDTF">2013-01-11T00:26:32Z</dcterms:modified>
</cp:coreProperties>
</file>